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4"/>
  </p:sldMasterIdLst>
  <p:notesMasterIdLst>
    <p:notesMasterId r:id="rId9"/>
  </p:notesMasterIdLst>
  <p:sldIdLst>
    <p:sldId id="263" r:id="rId5"/>
    <p:sldId id="940" r:id="rId6"/>
    <p:sldId id="257" r:id="rId7"/>
    <p:sldId id="953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157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5648CD-6F3C-9426-05CD-93072A99627E}" name="CUELLAR RIO MANUEL" initials="MC" userId="S::MANUEL.CUELLAR@inegi.org.mx::4a4615b1-afef-4fca-96c0-651c06ddfd6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SCAREÑO DIAZ LAURA PATRICIA" initials="TDLP" lastIdx="1" clrIdx="0">
    <p:extLst>
      <p:ext uri="{19B8F6BF-5375-455C-9EA6-DF929625EA0E}">
        <p15:presenceInfo xmlns:p15="http://schemas.microsoft.com/office/powerpoint/2012/main" userId="S::laura.tiscareno@inegi.org.mx::87684098-139c-461f-b580-c93a013b61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76C5"/>
    <a:srgbClr val="1D79C3"/>
    <a:srgbClr val="033A6A"/>
    <a:srgbClr val="1BA3E2"/>
    <a:srgbClr val="138BE7"/>
    <a:srgbClr val="D9D9D9"/>
    <a:srgbClr val="1277C6"/>
    <a:srgbClr val="28A4DF"/>
    <a:srgbClr val="0C529E"/>
    <a:srgbClr val="236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74" autoAdjust="0"/>
  </p:normalViewPr>
  <p:slideViewPr>
    <p:cSldViewPr snapToGrid="0">
      <p:cViewPr varScale="1">
        <p:scale>
          <a:sx n="65" d="100"/>
          <a:sy n="65" d="100"/>
        </p:scale>
        <p:origin x="834" y="66"/>
      </p:cViewPr>
      <p:guideLst>
        <p:guide orient="horz" pos="2568"/>
        <p:guide pos="1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JIA GONZALEZ RAUL" userId="S::raul.mejia@inegi.org.mx::b180849a-4582-4095-9bcf-0f01a2c56707" providerId="AD" clId="Web-{047CD92A-99F7-3854-7D7C-2C105BD45A88}"/>
    <pc:docChg chg="modSld sldOrd">
      <pc:chgData name="MEJIA GONZALEZ RAUL" userId="S::raul.mejia@inegi.org.mx::b180849a-4582-4095-9bcf-0f01a2c56707" providerId="AD" clId="Web-{047CD92A-99F7-3854-7D7C-2C105BD45A88}" dt="2023-12-05T17:22:01.146" v="4"/>
      <pc:docMkLst>
        <pc:docMk/>
      </pc:docMkLst>
      <pc:sldChg chg="ord">
        <pc:chgData name="MEJIA GONZALEZ RAUL" userId="S::raul.mejia@inegi.org.mx::b180849a-4582-4095-9bcf-0f01a2c56707" providerId="AD" clId="Web-{047CD92A-99F7-3854-7D7C-2C105BD45A88}" dt="2023-12-05T15:44:10.995" v="0"/>
        <pc:sldMkLst>
          <pc:docMk/>
          <pc:sldMk cId="1464476615" sldId="267"/>
        </pc:sldMkLst>
      </pc:sldChg>
      <pc:sldChg chg="addSp delSp">
        <pc:chgData name="MEJIA GONZALEZ RAUL" userId="S::raul.mejia@inegi.org.mx::b180849a-4582-4095-9bcf-0f01a2c56707" providerId="AD" clId="Web-{047CD92A-99F7-3854-7D7C-2C105BD45A88}" dt="2023-12-05T17:22:01.146" v="4"/>
        <pc:sldMkLst>
          <pc:docMk/>
          <pc:sldMk cId="1853147950" sldId="269"/>
        </pc:sldMkLst>
        <pc:picChg chg="add del">
          <ac:chgData name="MEJIA GONZALEZ RAUL" userId="S::raul.mejia@inegi.org.mx::b180849a-4582-4095-9bcf-0f01a2c56707" providerId="AD" clId="Web-{047CD92A-99F7-3854-7D7C-2C105BD45A88}" dt="2023-12-05T17:22:01.146" v="4"/>
          <ac:picMkLst>
            <pc:docMk/>
            <pc:sldMk cId="1853147950" sldId="269"/>
            <ac:picMk id="4" creationId="{B6A49F75-1316-440F-8388-A735DE5AE4F2}"/>
          </ac:picMkLst>
        </pc:picChg>
      </pc:sldChg>
    </pc:docChg>
  </pc:docChgLst>
  <pc:docChgLst>
    <pc:chgData name="MEJIA GONZALEZ RAUL" userId="b180849a-4582-4095-9bcf-0f01a2c56707" providerId="ADAL" clId="{E8F0423A-D679-4592-B73D-D8A93CF24554}"/>
    <pc:docChg chg="undo custSel addSld delSld modSld sldOrd">
      <pc:chgData name="MEJIA GONZALEZ RAUL" userId="b180849a-4582-4095-9bcf-0f01a2c56707" providerId="ADAL" clId="{E8F0423A-D679-4592-B73D-D8A93CF24554}" dt="2024-01-24T15:21:19.735" v="1231" actId="1076"/>
      <pc:docMkLst>
        <pc:docMk/>
      </pc:docMkLst>
      <pc:sldChg chg="addSp delSp modSp mod ord">
        <pc:chgData name="MEJIA GONZALEZ RAUL" userId="b180849a-4582-4095-9bcf-0f01a2c56707" providerId="ADAL" clId="{E8F0423A-D679-4592-B73D-D8A93CF24554}" dt="2024-01-18T15:03:26.584" v="457" actId="20577"/>
        <pc:sldMkLst>
          <pc:docMk/>
          <pc:sldMk cId="3838313037" sldId="258"/>
        </pc:sldMkLst>
        <pc:spChg chg="mod">
          <ac:chgData name="MEJIA GONZALEZ RAUL" userId="b180849a-4582-4095-9bcf-0f01a2c56707" providerId="ADAL" clId="{E8F0423A-D679-4592-B73D-D8A93CF24554}" dt="2024-01-18T15:03:26.584" v="457" actId="20577"/>
          <ac:spMkLst>
            <pc:docMk/>
            <pc:sldMk cId="3838313037" sldId="258"/>
            <ac:spMk id="2" creationId="{D7F6B4E4-80DD-B1FE-2E27-17E8FFEC2D00}"/>
          </ac:spMkLst>
        </pc:spChg>
        <pc:picChg chg="add mod">
          <ac:chgData name="MEJIA GONZALEZ RAUL" userId="b180849a-4582-4095-9bcf-0f01a2c56707" providerId="ADAL" clId="{E8F0423A-D679-4592-B73D-D8A93CF24554}" dt="2024-01-17T21:06:21.390" v="34" actId="1038"/>
          <ac:picMkLst>
            <pc:docMk/>
            <pc:sldMk cId="3838313037" sldId="258"/>
            <ac:picMk id="4" creationId="{D94D2D4F-9488-4FB4-B150-0FC064C84E5C}"/>
          </ac:picMkLst>
        </pc:picChg>
        <pc:picChg chg="del">
          <ac:chgData name="MEJIA GONZALEZ RAUL" userId="b180849a-4582-4095-9bcf-0f01a2c56707" providerId="ADAL" clId="{E8F0423A-D679-4592-B73D-D8A93CF24554}" dt="2024-01-17T21:05:54.900" v="9" actId="478"/>
          <ac:picMkLst>
            <pc:docMk/>
            <pc:sldMk cId="3838313037" sldId="258"/>
            <ac:picMk id="7" creationId="{CCA22873-7110-41E9-88E2-1966273BE975}"/>
          </ac:picMkLst>
        </pc:picChg>
      </pc:sldChg>
      <pc:sldChg chg="addSp delSp modSp mod">
        <pc:chgData name="MEJIA GONZALEZ RAUL" userId="b180849a-4582-4095-9bcf-0f01a2c56707" providerId="ADAL" clId="{E8F0423A-D679-4592-B73D-D8A93CF24554}" dt="2024-01-17T21:09:09.289" v="72" actId="20577"/>
        <pc:sldMkLst>
          <pc:docMk/>
          <pc:sldMk cId="148245280" sldId="260"/>
        </pc:sldMkLst>
        <pc:spChg chg="mod">
          <ac:chgData name="MEJIA GONZALEZ RAUL" userId="b180849a-4582-4095-9bcf-0f01a2c56707" providerId="ADAL" clId="{E8F0423A-D679-4592-B73D-D8A93CF24554}" dt="2024-01-17T21:09:09.289" v="72" actId="20577"/>
          <ac:spMkLst>
            <pc:docMk/>
            <pc:sldMk cId="148245280" sldId="260"/>
            <ac:spMk id="2" creationId="{D7F6B4E4-80DD-B1FE-2E27-17E8FFEC2D00}"/>
          </ac:spMkLst>
        </pc:spChg>
        <pc:spChg chg="del">
          <ac:chgData name="MEJIA GONZALEZ RAUL" userId="b180849a-4582-4095-9bcf-0f01a2c56707" providerId="ADAL" clId="{E8F0423A-D679-4592-B73D-D8A93CF24554}" dt="2024-01-17T21:08:21.677" v="35" actId="478"/>
          <ac:spMkLst>
            <pc:docMk/>
            <pc:sldMk cId="148245280" sldId="260"/>
            <ac:spMk id="4" creationId="{3260BF9F-7DB4-3315-D6E5-EC3AB72C2B25}"/>
          </ac:spMkLst>
        </pc:spChg>
        <pc:spChg chg="del">
          <ac:chgData name="MEJIA GONZALEZ RAUL" userId="b180849a-4582-4095-9bcf-0f01a2c56707" providerId="ADAL" clId="{E8F0423A-D679-4592-B73D-D8A93CF24554}" dt="2024-01-17T21:08:21.677" v="35" actId="478"/>
          <ac:spMkLst>
            <pc:docMk/>
            <pc:sldMk cId="148245280" sldId="260"/>
            <ac:spMk id="6" creationId="{58889446-D888-451D-A9A5-611DD5FD0D52}"/>
          </ac:spMkLst>
        </pc:spChg>
        <pc:spChg chg="del">
          <ac:chgData name="MEJIA GONZALEZ RAUL" userId="b180849a-4582-4095-9bcf-0f01a2c56707" providerId="ADAL" clId="{E8F0423A-D679-4592-B73D-D8A93CF24554}" dt="2024-01-17T21:08:21.677" v="35" actId="478"/>
          <ac:spMkLst>
            <pc:docMk/>
            <pc:sldMk cId="148245280" sldId="260"/>
            <ac:spMk id="9" creationId="{89E982E3-16C9-4596-B7E9-7A5AF5DAF410}"/>
          </ac:spMkLst>
        </pc:spChg>
        <pc:spChg chg="add mod">
          <ac:chgData name="MEJIA GONZALEZ RAUL" userId="b180849a-4582-4095-9bcf-0f01a2c56707" providerId="ADAL" clId="{E8F0423A-D679-4592-B73D-D8A93CF24554}" dt="2024-01-17T21:08:45.827" v="58" actId="2711"/>
          <ac:spMkLst>
            <pc:docMk/>
            <pc:sldMk cId="148245280" sldId="260"/>
            <ac:spMk id="13" creationId="{22B4610E-9D25-40F9-ACB9-C8E51344AEB9}"/>
          </ac:spMkLst>
        </pc:spChg>
        <pc:spChg chg="add mod">
          <ac:chgData name="MEJIA GONZALEZ RAUL" userId="b180849a-4582-4095-9bcf-0f01a2c56707" providerId="ADAL" clId="{E8F0423A-D679-4592-B73D-D8A93CF24554}" dt="2024-01-17T21:08:53.584" v="63" actId="108"/>
          <ac:spMkLst>
            <pc:docMk/>
            <pc:sldMk cId="148245280" sldId="260"/>
            <ac:spMk id="14" creationId="{AAC7867B-0D3F-4AA6-BECE-AD3C6955F0B7}"/>
          </ac:spMkLst>
        </pc:spChg>
        <pc:spChg chg="add mod">
          <ac:chgData name="MEJIA GONZALEZ RAUL" userId="b180849a-4582-4095-9bcf-0f01a2c56707" providerId="ADAL" clId="{E8F0423A-D679-4592-B73D-D8A93CF24554}" dt="2024-01-17T21:08:50.005" v="59" actId="108"/>
          <ac:spMkLst>
            <pc:docMk/>
            <pc:sldMk cId="148245280" sldId="260"/>
            <ac:spMk id="15" creationId="{8AABBD85-0815-4ED3-8735-0D1102826B67}"/>
          </ac:spMkLst>
        </pc:spChg>
        <pc:spChg chg="add mod">
          <ac:chgData name="MEJIA GONZALEZ RAUL" userId="b180849a-4582-4095-9bcf-0f01a2c56707" providerId="ADAL" clId="{E8F0423A-D679-4592-B73D-D8A93CF24554}" dt="2024-01-17T21:08:54.462" v="64" actId="108"/>
          <ac:spMkLst>
            <pc:docMk/>
            <pc:sldMk cId="148245280" sldId="260"/>
            <ac:spMk id="19" creationId="{538A7FFF-C1BE-4CEB-ACFE-2747D52BFFF7}"/>
          </ac:spMkLst>
        </pc:spChg>
        <pc:spChg chg="add mod">
          <ac:chgData name="MEJIA GONZALEZ RAUL" userId="b180849a-4582-4095-9bcf-0f01a2c56707" providerId="ADAL" clId="{E8F0423A-D679-4592-B73D-D8A93CF24554}" dt="2024-01-17T21:08:55.937" v="66" actId="108"/>
          <ac:spMkLst>
            <pc:docMk/>
            <pc:sldMk cId="148245280" sldId="260"/>
            <ac:spMk id="20" creationId="{9E99FB7E-356E-49FE-B073-796EEFE0FAB1}"/>
          </ac:spMkLst>
        </pc:spChg>
        <pc:spChg chg="add mod">
          <ac:chgData name="MEJIA GONZALEZ RAUL" userId="b180849a-4582-4095-9bcf-0f01a2c56707" providerId="ADAL" clId="{E8F0423A-D679-4592-B73D-D8A93CF24554}" dt="2024-01-17T21:08:55.299" v="65" actId="108"/>
          <ac:spMkLst>
            <pc:docMk/>
            <pc:sldMk cId="148245280" sldId="260"/>
            <ac:spMk id="22" creationId="{BA48481B-10D0-41B7-A9C7-676CFA1982FD}"/>
          </ac:spMkLst>
        </pc:spChg>
        <pc:spChg chg="add mod">
          <ac:chgData name="MEJIA GONZALEZ RAUL" userId="b180849a-4582-4095-9bcf-0f01a2c56707" providerId="ADAL" clId="{E8F0423A-D679-4592-B73D-D8A93CF24554}" dt="2024-01-17T21:08:56.582" v="67" actId="108"/>
          <ac:spMkLst>
            <pc:docMk/>
            <pc:sldMk cId="148245280" sldId="260"/>
            <ac:spMk id="24" creationId="{37C81C38-EDFB-41F0-BF94-EF29825B941D}"/>
          </ac:spMkLst>
        </pc:spChg>
        <pc:spChg chg="add mod">
          <ac:chgData name="MEJIA GONZALEZ RAUL" userId="b180849a-4582-4095-9bcf-0f01a2c56707" providerId="ADAL" clId="{E8F0423A-D679-4592-B73D-D8A93CF24554}" dt="2024-01-17T21:08:51.582" v="61" actId="108"/>
          <ac:spMkLst>
            <pc:docMk/>
            <pc:sldMk cId="148245280" sldId="260"/>
            <ac:spMk id="27" creationId="{2D1F468B-9AF2-4B19-93F8-02A0E8CB8212}"/>
          </ac:spMkLst>
        </pc:spChg>
        <pc:spChg chg="add mod">
          <ac:chgData name="MEJIA GONZALEZ RAUL" userId="b180849a-4582-4095-9bcf-0f01a2c56707" providerId="ADAL" clId="{E8F0423A-D679-4592-B73D-D8A93CF24554}" dt="2024-01-17T21:08:52.477" v="62" actId="108"/>
          <ac:spMkLst>
            <pc:docMk/>
            <pc:sldMk cId="148245280" sldId="260"/>
            <ac:spMk id="28" creationId="{894DF42F-45AD-46E9-AD2A-8E04F6DFC6B8}"/>
          </ac:spMkLst>
        </pc:spChg>
        <pc:spChg chg="add mod">
          <ac:chgData name="MEJIA GONZALEZ RAUL" userId="b180849a-4582-4095-9bcf-0f01a2c56707" providerId="ADAL" clId="{E8F0423A-D679-4592-B73D-D8A93CF24554}" dt="2024-01-17T21:08:50.869" v="60" actId="108"/>
          <ac:spMkLst>
            <pc:docMk/>
            <pc:sldMk cId="148245280" sldId="260"/>
            <ac:spMk id="30" creationId="{FC93DF7B-B013-4E93-8AEA-041F46469A35}"/>
          </ac:spMkLst>
        </pc:spChg>
        <pc:spChg chg="add mod">
          <ac:chgData name="MEJIA GONZALEZ RAUL" userId="b180849a-4582-4095-9bcf-0f01a2c56707" providerId="ADAL" clId="{E8F0423A-D679-4592-B73D-D8A93CF24554}" dt="2024-01-17T21:08:57.879" v="68" actId="108"/>
          <ac:spMkLst>
            <pc:docMk/>
            <pc:sldMk cId="148245280" sldId="260"/>
            <ac:spMk id="33" creationId="{9AE77F47-2843-4F2D-A82E-658CC85D43A3}"/>
          </ac:spMkLst>
        </pc:spChg>
        <pc:picChg chg="del">
          <ac:chgData name="MEJIA GONZALEZ RAUL" userId="b180849a-4582-4095-9bcf-0f01a2c56707" providerId="ADAL" clId="{E8F0423A-D679-4592-B73D-D8A93CF24554}" dt="2024-01-17T21:08:21.677" v="35" actId="478"/>
          <ac:picMkLst>
            <pc:docMk/>
            <pc:sldMk cId="148245280" sldId="260"/>
            <ac:picMk id="8" creationId="{B49EDD0D-55AF-43A9-BBDC-9FF76877634E}"/>
          </ac:picMkLst>
        </pc:picChg>
        <pc:picChg chg="del">
          <ac:chgData name="MEJIA GONZALEZ RAUL" userId="b180849a-4582-4095-9bcf-0f01a2c56707" providerId="ADAL" clId="{E8F0423A-D679-4592-B73D-D8A93CF24554}" dt="2024-01-17T21:08:21.677" v="35" actId="478"/>
          <ac:picMkLst>
            <pc:docMk/>
            <pc:sldMk cId="148245280" sldId="260"/>
            <ac:picMk id="11" creationId="{E946CB3C-CC6A-4025-90E1-B5C71A0528F0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16" creationId="{2B199524-C672-4FD5-8378-D01C9289BBF7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17" creationId="{2126FF85-5171-4B13-AEBF-4AE9E15210E9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18" creationId="{5BC14847-B098-4440-96DF-3FAACACB9F3C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21" creationId="{5C661155-B36B-4E9B-B3CF-3C46BA2A91AD}"/>
          </ac:picMkLst>
        </pc:picChg>
        <pc:picChg chg="del">
          <ac:chgData name="MEJIA GONZALEZ RAUL" userId="b180849a-4582-4095-9bcf-0f01a2c56707" providerId="ADAL" clId="{E8F0423A-D679-4592-B73D-D8A93CF24554}" dt="2024-01-17T21:08:21.677" v="35" actId="478"/>
          <ac:picMkLst>
            <pc:docMk/>
            <pc:sldMk cId="148245280" sldId="260"/>
            <ac:picMk id="23" creationId="{A7331FA4-155B-4684-85B9-D59A9326C43C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25" creationId="{9ED134E6-98B0-4DDC-B3CD-2734C8174541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26" creationId="{4B42E7A2-D0EA-46B7-9B91-3279652066B5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29" creationId="{B22ECB9B-E317-4206-9692-9C9B83ED8225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31" creationId="{ECCCABB3-2D17-4D9F-AB64-08F1F4AA2210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32" creationId="{594FF13D-182E-446C-8B2A-9F13655C5FC6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34" creationId="{21003189-54E7-45E0-87AC-C18F1EA7235B}"/>
          </ac:picMkLst>
        </pc:picChg>
        <pc:picChg chg="add mod">
          <ac:chgData name="MEJIA GONZALEZ RAUL" userId="b180849a-4582-4095-9bcf-0f01a2c56707" providerId="ADAL" clId="{E8F0423A-D679-4592-B73D-D8A93CF24554}" dt="2024-01-17T21:08:31.548" v="57" actId="1036"/>
          <ac:picMkLst>
            <pc:docMk/>
            <pc:sldMk cId="148245280" sldId="260"/>
            <ac:picMk id="35" creationId="{2D6DEF28-6CB5-4054-BFA6-D7074978EA88}"/>
          </ac:picMkLst>
        </pc:picChg>
        <pc:cxnChg chg="del">
          <ac:chgData name="MEJIA GONZALEZ RAUL" userId="b180849a-4582-4095-9bcf-0f01a2c56707" providerId="ADAL" clId="{E8F0423A-D679-4592-B73D-D8A93CF24554}" dt="2024-01-17T21:08:21.677" v="35" actId="478"/>
          <ac:cxnSpMkLst>
            <pc:docMk/>
            <pc:sldMk cId="148245280" sldId="260"/>
            <ac:cxnSpMk id="5" creationId="{718A5A55-6B49-383B-9828-9836052715E7}"/>
          </ac:cxnSpMkLst>
        </pc:cxnChg>
        <pc:cxnChg chg="del">
          <ac:chgData name="MEJIA GONZALEZ RAUL" userId="b180849a-4582-4095-9bcf-0f01a2c56707" providerId="ADAL" clId="{E8F0423A-D679-4592-B73D-D8A93CF24554}" dt="2024-01-17T21:08:21.677" v="35" actId="478"/>
          <ac:cxnSpMkLst>
            <pc:docMk/>
            <pc:sldMk cId="148245280" sldId="260"/>
            <ac:cxnSpMk id="7" creationId="{CA0765EE-534B-06D3-1BF6-DEE4EBC1E4D7}"/>
          </ac:cxnSpMkLst>
        </pc:cxnChg>
        <pc:cxnChg chg="del">
          <ac:chgData name="MEJIA GONZALEZ RAUL" userId="b180849a-4582-4095-9bcf-0f01a2c56707" providerId="ADAL" clId="{E8F0423A-D679-4592-B73D-D8A93CF24554}" dt="2024-01-17T21:08:21.677" v="35" actId="478"/>
          <ac:cxnSpMkLst>
            <pc:docMk/>
            <pc:sldMk cId="148245280" sldId="260"/>
            <ac:cxnSpMk id="12" creationId="{D770120B-6D63-48AF-8C04-5EFF49ABE676}"/>
          </ac:cxnSpMkLst>
        </pc:cxnChg>
      </pc:sldChg>
      <pc:sldChg chg="del">
        <pc:chgData name="MEJIA GONZALEZ RAUL" userId="b180849a-4582-4095-9bcf-0f01a2c56707" providerId="ADAL" clId="{E8F0423A-D679-4592-B73D-D8A93CF24554}" dt="2024-01-17T21:09:27.123" v="74" actId="2696"/>
        <pc:sldMkLst>
          <pc:docMk/>
          <pc:sldMk cId="1464476615" sldId="267"/>
        </pc:sldMkLst>
      </pc:sldChg>
      <pc:sldChg chg="del">
        <pc:chgData name="MEJIA GONZALEZ RAUL" userId="b180849a-4582-4095-9bcf-0f01a2c56707" providerId="ADAL" clId="{E8F0423A-D679-4592-B73D-D8A93CF24554}" dt="2024-01-17T21:09:24.956" v="73" actId="2696"/>
        <pc:sldMkLst>
          <pc:docMk/>
          <pc:sldMk cId="4003261296" sldId="268"/>
        </pc:sldMkLst>
      </pc:sldChg>
      <pc:sldChg chg="addSp delSp modSp mod">
        <pc:chgData name="MEJIA GONZALEZ RAUL" userId="b180849a-4582-4095-9bcf-0f01a2c56707" providerId="ADAL" clId="{E8F0423A-D679-4592-B73D-D8A93CF24554}" dt="2024-01-24T15:21:19.735" v="1231" actId="1076"/>
        <pc:sldMkLst>
          <pc:docMk/>
          <pc:sldMk cId="4132278306" sldId="270"/>
        </pc:sldMkLst>
        <pc:spChg chg="mod">
          <ac:chgData name="MEJIA GONZALEZ RAUL" userId="b180849a-4582-4095-9bcf-0f01a2c56707" providerId="ADAL" clId="{E8F0423A-D679-4592-B73D-D8A93CF24554}" dt="2024-01-19T18:27:03.355" v="509" actId="6549"/>
          <ac:spMkLst>
            <pc:docMk/>
            <pc:sldMk cId="4132278306" sldId="270"/>
            <ac:spMk id="2" creationId="{D7F6B4E4-80DD-B1FE-2E27-17E8FFEC2D00}"/>
          </ac:spMkLst>
        </pc:spChg>
        <pc:spChg chg="add mod">
          <ac:chgData name="MEJIA GONZALEZ RAUL" userId="b180849a-4582-4095-9bcf-0f01a2c56707" providerId="ADAL" clId="{E8F0423A-D679-4592-B73D-D8A93CF24554}" dt="2024-01-24T15:20:41.544" v="1225" actId="207"/>
          <ac:spMkLst>
            <pc:docMk/>
            <pc:sldMk cId="4132278306" sldId="270"/>
            <ac:spMk id="3" creationId="{EF2F24A6-335A-4C9F-9E4F-3BDC7D127718}"/>
          </ac:spMkLst>
        </pc:spChg>
        <pc:spChg chg="add mod">
          <ac:chgData name="MEJIA GONZALEZ RAUL" userId="b180849a-4582-4095-9bcf-0f01a2c56707" providerId="ADAL" clId="{E8F0423A-D679-4592-B73D-D8A93CF24554}" dt="2024-01-24T15:20:53.961" v="1227" actId="1076"/>
          <ac:spMkLst>
            <pc:docMk/>
            <pc:sldMk cId="4132278306" sldId="270"/>
            <ac:spMk id="6" creationId="{2AEAD6DC-E398-4C71-B8B7-579C7D98827F}"/>
          </ac:spMkLst>
        </pc:spChg>
        <pc:spChg chg="add mod">
          <ac:chgData name="MEJIA GONZALEZ RAUL" userId="b180849a-4582-4095-9bcf-0f01a2c56707" providerId="ADAL" clId="{E8F0423A-D679-4592-B73D-D8A93CF24554}" dt="2024-01-24T15:21:06.082" v="1229" actId="1076"/>
          <ac:spMkLst>
            <pc:docMk/>
            <pc:sldMk cId="4132278306" sldId="270"/>
            <ac:spMk id="8" creationId="{58CEF1AB-D174-41C9-B69F-FC2657FAB931}"/>
          </ac:spMkLst>
        </pc:spChg>
        <pc:spChg chg="add mod">
          <ac:chgData name="MEJIA GONZALEZ RAUL" userId="b180849a-4582-4095-9bcf-0f01a2c56707" providerId="ADAL" clId="{E8F0423A-D679-4592-B73D-D8A93CF24554}" dt="2024-01-24T15:21:19.735" v="1231" actId="1076"/>
          <ac:spMkLst>
            <pc:docMk/>
            <pc:sldMk cId="4132278306" sldId="270"/>
            <ac:spMk id="9" creationId="{63832D67-EA5F-4346-BA4E-306DB6439C31}"/>
          </ac:spMkLst>
        </pc:spChg>
        <pc:spChg chg="add mod">
          <ac:chgData name="MEJIA GONZALEZ RAUL" userId="b180849a-4582-4095-9bcf-0f01a2c56707" providerId="ADAL" clId="{E8F0423A-D679-4592-B73D-D8A93CF24554}" dt="2024-01-24T15:21:19.735" v="1231" actId="1076"/>
          <ac:spMkLst>
            <pc:docMk/>
            <pc:sldMk cId="4132278306" sldId="270"/>
            <ac:spMk id="10" creationId="{265AB13C-9DED-41D2-B9D9-62D9248A6BA5}"/>
          </ac:spMkLst>
        </pc:spChg>
        <pc:spChg chg="add mod">
          <ac:chgData name="MEJIA GONZALEZ RAUL" userId="b180849a-4582-4095-9bcf-0f01a2c56707" providerId="ADAL" clId="{E8F0423A-D679-4592-B73D-D8A93CF24554}" dt="2024-01-24T15:21:19.735" v="1231" actId="1076"/>
          <ac:spMkLst>
            <pc:docMk/>
            <pc:sldMk cId="4132278306" sldId="270"/>
            <ac:spMk id="11" creationId="{75C59864-CF42-4592-A4A0-3DF6B19772B9}"/>
          </ac:spMkLst>
        </pc:spChg>
        <pc:spChg chg="add del mod">
          <ac:chgData name="MEJIA GONZALEZ RAUL" userId="b180849a-4582-4095-9bcf-0f01a2c56707" providerId="ADAL" clId="{E8F0423A-D679-4592-B73D-D8A93CF24554}" dt="2024-01-17T20:22:25.596" v="4"/>
          <ac:spMkLst>
            <pc:docMk/>
            <pc:sldMk cId="4132278306" sldId="270"/>
            <ac:spMk id="16" creationId="{88B3274F-875F-4894-9687-2598725FBC89}"/>
          </ac:spMkLst>
        </pc:spChg>
        <pc:spChg chg="add del mod">
          <ac:chgData name="MEJIA GONZALEZ RAUL" userId="b180849a-4582-4095-9bcf-0f01a2c56707" providerId="ADAL" clId="{E8F0423A-D679-4592-B73D-D8A93CF24554}" dt="2024-01-18T05:01:10.216" v="288" actId="478"/>
          <ac:spMkLst>
            <pc:docMk/>
            <pc:sldMk cId="4132278306" sldId="270"/>
            <ac:spMk id="18" creationId="{B9EFACC5-7292-4553-9589-3F6D37048AFF}"/>
          </ac:spMkLst>
        </pc:spChg>
        <pc:spChg chg="add del mod">
          <ac:chgData name="MEJIA GONZALEZ RAUL" userId="b180849a-4582-4095-9bcf-0f01a2c56707" providerId="ADAL" clId="{E8F0423A-D679-4592-B73D-D8A93CF24554}" dt="2024-01-18T05:04:32.553" v="300" actId="478"/>
          <ac:spMkLst>
            <pc:docMk/>
            <pc:sldMk cId="4132278306" sldId="270"/>
            <ac:spMk id="20" creationId="{7BAB2CC0-F450-415E-B1CA-5DF3BDECEA54}"/>
          </ac:spMkLst>
        </pc:spChg>
        <pc:spChg chg="add del mod">
          <ac:chgData name="MEJIA GONZALEZ RAUL" userId="b180849a-4582-4095-9bcf-0f01a2c56707" providerId="ADAL" clId="{E8F0423A-D679-4592-B73D-D8A93CF24554}" dt="2024-01-18T05:04:23.550" v="297" actId="478"/>
          <ac:spMkLst>
            <pc:docMk/>
            <pc:sldMk cId="4132278306" sldId="270"/>
            <ac:spMk id="24" creationId="{B9034FD3-0F64-490B-B28B-EC4C4DDA7493}"/>
          </ac:spMkLst>
        </pc:spChg>
        <pc:spChg chg="del">
          <ac:chgData name="MEJIA GONZALEZ RAUL" userId="b180849a-4582-4095-9bcf-0f01a2c56707" providerId="ADAL" clId="{E8F0423A-D679-4592-B73D-D8A93CF24554}" dt="2024-01-17T21:11:40.565" v="125" actId="478"/>
          <ac:spMkLst>
            <pc:docMk/>
            <pc:sldMk cId="4132278306" sldId="270"/>
            <ac:spMk id="29" creationId="{965DE315-BD34-474C-817E-BF9AB89EF651}"/>
          </ac:spMkLst>
        </pc:spChg>
        <pc:spChg chg="del">
          <ac:chgData name="MEJIA GONZALEZ RAUL" userId="b180849a-4582-4095-9bcf-0f01a2c56707" providerId="ADAL" clId="{E8F0423A-D679-4592-B73D-D8A93CF24554}" dt="2024-01-17T21:11:40.565" v="125" actId="478"/>
          <ac:spMkLst>
            <pc:docMk/>
            <pc:sldMk cId="4132278306" sldId="270"/>
            <ac:spMk id="30" creationId="{BC4B7A77-B415-4F0F-8AE1-919B70B26219}"/>
          </ac:spMkLst>
        </pc:spChg>
        <pc:spChg chg="del">
          <ac:chgData name="MEJIA GONZALEZ RAUL" userId="b180849a-4582-4095-9bcf-0f01a2c56707" providerId="ADAL" clId="{E8F0423A-D679-4592-B73D-D8A93CF24554}" dt="2024-01-17T21:11:40.565" v="125" actId="478"/>
          <ac:spMkLst>
            <pc:docMk/>
            <pc:sldMk cId="4132278306" sldId="270"/>
            <ac:spMk id="31" creationId="{1D3CB8EA-74BF-42CF-AA23-32FEFE1245E3}"/>
          </ac:spMkLst>
        </pc:spChg>
        <pc:spChg chg="del">
          <ac:chgData name="MEJIA GONZALEZ RAUL" userId="b180849a-4582-4095-9bcf-0f01a2c56707" providerId="ADAL" clId="{E8F0423A-D679-4592-B73D-D8A93CF24554}" dt="2024-01-17T21:11:40.565" v="125" actId="478"/>
          <ac:spMkLst>
            <pc:docMk/>
            <pc:sldMk cId="4132278306" sldId="270"/>
            <ac:spMk id="32" creationId="{239D653C-BF53-431A-950C-99D974D8833B}"/>
          </ac:spMkLst>
        </pc:spChg>
        <pc:spChg chg="add mod">
          <ac:chgData name="MEJIA GONZALEZ RAUL" userId="b180849a-4582-4095-9bcf-0f01a2c56707" providerId="ADAL" clId="{E8F0423A-D679-4592-B73D-D8A93CF24554}" dt="2024-01-19T19:36:25.941" v="586"/>
          <ac:spMkLst>
            <pc:docMk/>
            <pc:sldMk cId="4132278306" sldId="270"/>
            <ac:spMk id="34" creationId="{2F436768-9A90-46C2-8B6C-00BF498169E4}"/>
          </ac:spMkLst>
        </pc:spChg>
        <pc:spChg chg="add mod">
          <ac:chgData name="MEJIA GONZALEZ RAUL" userId="b180849a-4582-4095-9bcf-0f01a2c56707" providerId="ADAL" clId="{E8F0423A-D679-4592-B73D-D8A93CF24554}" dt="2024-01-19T19:36:25.941" v="586"/>
          <ac:spMkLst>
            <pc:docMk/>
            <pc:sldMk cId="4132278306" sldId="270"/>
            <ac:spMk id="35" creationId="{8F7C4789-A5F8-4DFE-8F5D-D9EB2D6FFC85}"/>
          </ac:spMkLst>
        </pc:spChg>
        <pc:grpChg chg="add del mod">
          <ac:chgData name="MEJIA GONZALEZ RAUL" userId="b180849a-4582-4095-9bcf-0f01a2c56707" providerId="ADAL" clId="{E8F0423A-D679-4592-B73D-D8A93CF24554}" dt="2024-01-19T19:48:15.054" v="709" actId="478"/>
          <ac:grpSpMkLst>
            <pc:docMk/>
            <pc:sldMk cId="4132278306" sldId="270"/>
            <ac:grpSpMk id="33" creationId="{08A290F1-92A2-468E-8C42-A0A3E5162FE1}"/>
          </ac:grpSpMkLst>
        </pc:grpChg>
        <pc:graphicFrameChg chg="add del mod">
          <ac:chgData name="MEJIA GONZALEZ RAUL" userId="b180849a-4582-4095-9bcf-0f01a2c56707" providerId="ADAL" clId="{E8F0423A-D679-4592-B73D-D8A93CF24554}" dt="2024-01-17T20:22:03.352" v="2"/>
          <ac:graphicFrameMkLst>
            <pc:docMk/>
            <pc:sldMk cId="4132278306" sldId="270"/>
            <ac:graphicFrameMk id="3" creationId="{A692B57D-443A-4E1B-95B6-9B48F8BF73AE}"/>
          </ac:graphicFrameMkLst>
        </pc:graphicFrameChg>
        <pc:graphicFrameChg chg="add mod">
          <ac:chgData name="MEJIA GONZALEZ RAUL" userId="b180849a-4582-4095-9bcf-0f01a2c56707" providerId="ADAL" clId="{E8F0423A-D679-4592-B73D-D8A93CF24554}" dt="2024-01-24T15:19:51.446" v="1223" actId="108"/>
          <ac:graphicFrameMkLst>
            <pc:docMk/>
            <pc:sldMk cId="4132278306" sldId="270"/>
            <ac:graphicFrameMk id="4" creationId="{E17AC8C0-0325-4524-963B-94C84B3AA219}"/>
          </ac:graphicFrameMkLst>
        </pc:graphicFrameChg>
        <pc:graphicFrameChg chg="add mod modGraphic">
          <ac:chgData name="MEJIA GONZALEZ RAUL" userId="b180849a-4582-4095-9bcf-0f01a2c56707" providerId="ADAL" clId="{E8F0423A-D679-4592-B73D-D8A93CF24554}" dt="2024-01-24T15:19:42.947" v="1217"/>
          <ac:graphicFrameMkLst>
            <pc:docMk/>
            <pc:sldMk cId="4132278306" sldId="270"/>
            <ac:graphicFrameMk id="7" creationId="{F3686767-8142-4BDA-824D-62EB1DF92087}"/>
          </ac:graphicFrameMkLst>
        </pc:graphicFrameChg>
        <pc:graphicFrameChg chg="add del mod">
          <ac:chgData name="MEJIA GONZALEZ RAUL" userId="b180849a-4582-4095-9bcf-0f01a2c56707" providerId="ADAL" clId="{E8F0423A-D679-4592-B73D-D8A93CF24554}" dt="2024-01-17T20:22:25.596" v="4"/>
          <ac:graphicFrameMkLst>
            <pc:docMk/>
            <pc:sldMk cId="4132278306" sldId="270"/>
            <ac:graphicFrameMk id="9" creationId="{2B69ED76-D5DE-4AD9-8B10-B5F7634E19A8}"/>
          </ac:graphicFrameMkLst>
        </pc:graphicFrameChg>
        <pc:graphicFrameChg chg="add del mod">
          <ac:chgData name="MEJIA GONZALEZ RAUL" userId="b180849a-4582-4095-9bcf-0f01a2c56707" providerId="ADAL" clId="{E8F0423A-D679-4592-B73D-D8A93CF24554}" dt="2024-01-17T20:22:25.596" v="4"/>
          <ac:graphicFrameMkLst>
            <pc:docMk/>
            <pc:sldMk cId="4132278306" sldId="270"/>
            <ac:graphicFrameMk id="10" creationId="{C990AA4E-095C-444D-8E27-53806BB0A93A}"/>
          </ac:graphicFrameMkLst>
        </pc:graphicFrameChg>
        <pc:graphicFrameChg chg="add del mod">
          <ac:chgData name="MEJIA GONZALEZ RAUL" userId="b180849a-4582-4095-9bcf-0f01a2c56707" providerId="ADAL" clId="{E8F0423A-D679-4592-B73D-D8A93CF24554}" dt="2024-01-17T20:22:25.596" v="4"/>
          <ac:graphicFrameMkLst>
            <pc:docMk/>
            <pc:sldMk cId="4132278306" sldId="270"/>
            <ac:graphicFrameMk id="11" creationId="{0E309ABF-FA3C-449C-A9D3-8C22DE56DE7E}"/>
          </ac:graphicFrameMkLst>
        </pc:graphicFrameChg>
        <pc:graphicFrameChg chg="add del mod">
          <ac:chgData name="MEJIA GONZALEZ RAUL" userId="b180849a-4582-4095-9bcf-0f01a2c56707" providerId="ADAL" clId="{E8F0423A-D679-4592-B73D-D8A93CF24554}" dt="2024-01-17T20:22:25.596" v="4"/>
          <ac:graphicFrameMkLst>
            <pc:docMk/>
            <pc:sldMk cId="4132278306" sldId="270"/>
            <ac:graphicFrameMk id="12" creationId="{8A5507F3-9DE2-4EF8-B181-F9B010A3B8B3}"/>
          </ac:graphicFrameMkLst>
        </pc:graphicFrameChg>
        <pc:picChg chg="add del">
          <ac:chgData name="MEJIA GONZALEZ RAUL" userId="b180849a-4582-4095-9bcf-0f01a2c56707" providerId="ADAL" clId="{E8F0423A-D679-4592-B73D-D8A93CF24554}" dt="2024-01-17T20:35:00.217" v="6" actId="478"/>
          <ac:picMkLst>
            <pc:docMk/>
            <pc:sldMk cId="4132278306" sldId="270"/>
            <ac:picMk id="4" creationId="{D740C64A-CB31-4C35-B235-EF821FAE6FD5}"/>
          </ac:picMkLst>
        </pc:picChg>
        <pc:picChg chg="add del mod">
          <ac:chgData name="MEJIA GONZALEZ RAUL" userId="b180849a-4582-4095-9bcf-0f01a2c56707" providerId="ADAL" clId="{E8F0423A-D679-4592-B73D-D8A93CF24554}" dt="2024-01-17T21:11:38.288" v="124" actId="478"/>
          <ac:picMkLst>
            <pc:docMk/>
            <pc:sldMk cId="4132278306" sldId="270"/>
            <ac:picMk id="6" creationId="{37B91ADE-FA9C-47A9-B683-6F8320D05888}"/>
          </ac:picMkLst>
        </pc:picChg>
        <pc:picChg chg="add del mod">
          <ac:chgData name="MEJIA GONZALEZ RAUL" userId="b180849a-4582-4095-9bcf-0f01a2c56707" providerId="ADAL" clId="{E8F0423A-D679-4592-B73D-D8A93CF24554}" dt="2024-01-18T05:01:10.216" v="288" actId="478"/>
          <ac:picMkLst>
            <pc:docMk/>
            <pc:sldMk cId="4132278306" sldId="270"/>
            <ac:picMk id="17" creationId="{B981E5C1-1C6D-450B-8766-FB08A354A935}"/>
          </ac:picMkLst>
        </pc:picChg>
        <pc:picChg chg="add del mod">
          <ac:chgData name="MEJIA GONZALEZ RAUL" userId="b180849a-4582-4095-9bcf-0f01a2c56707" providerId="ADAL" clId="{E8F0423A-D679-4592-B73D-D8A93CF24554}" dt="2024-01-18T05:03:09.206" v="292" actId="931"/>
          <ac:picMkLst>
            <pc:docMk/>
            <pc:sldMk cId="4132278306" sldId="270"/>
            <ac:picMk id="21" creationId="{F648B8E1-90EA-481F-854E-1BF5C6CD4DC2}"/>
          </ac:picMkLst>
        </pc:picChg>
        <pc:picChg chg="add del mod">
          <ac:chgData name="MEJIA GONZALEZ RAUL" userId="b180849a-4582-4095-9bcf-0f01a2c56707" providerId="ADAL" clId="{E8F0423A-D679-4592-B73D-D8A93CF24554}" dt="2024-01-19T15:52:41.330" v="504" actId="478"/>
          <ac:picMkLst>
            <pc:docMk/>
            <pc:sldMk cId="4132278306" sldId="270"/>
            <ac:picMk id="23" creationId="{FDA442D7-CA7F-407B-92AA-3E109E411A6F}"/>
          </ac:picMkLst>
        </pc:picChg>
        <pc:cxnChg chg="add del mod">
          <ac:chgData name="MEJIA GONZALEZ RAUL" userId="b180849a-4582-4095-9bcf-0f01a2c56707" providerId="ADAL" clId="{E8F0423A-D679-4592-B73D-D8A93CF24554}" dt="2024-01-17T20:22:25.596" v="4"/>
          <ac:cxnSpMkLst>
            <pc:docMk/>
            <pc:sldMk cId="4132278306" sldId="270"/>
            <ac:cxnSpMk id="13" creationId="{8674393F-3C18-48DD-AD29-2D3FF4CA562A}"/>
          </ac:cxnSpMkLst>
        </pc:cxnChg>
        <pc:cxnChg chg="add del mod">
          <ac:chgData name="MEJIA GONZALEZ RAUL" userId="b180849a-4582-4095-9bcf-0f01a2c56707" providerId="ADAL" clId="{E8F0423A-D679-4592-B73D-D8A93CF24554}" dt="2024-01-17T20:22:25.596" v="4"/>
          <ac:cxnSpMkLst>
            <pc:docMk/>
            <pc:sldMk cId="4132278306" sldId="270"/>
            <ac:cxnSpMk id="14" creationId="{F9FE2A3D-224E-49A9-B837-03FCA1C741E7}"/>
          </ac:cxnSpMkLst>
        </pc:cxnChg>
        <pc:cxnChg chg="add del mod">
          <ac:chgData name="MEJIA GONZALEZ RAUL" userId="b180849a-4582-4095-9bcf-0f01a2c56707" providerId="ADAL" clId="{E8F0423A-D679-4592-B73D-D8A93CF24554}" dt="2024-01-17T20:22:25.596" v="4"/>
          <ac:cxnSpMkLst>
            <pc:docMk/>
            <pc:sldMk cId="4132278306" sldId="270"/>
            <ac:cxnSpMk id="15" creationId="{2CBDD8B9-C8E4-41E2-8851-C9AC9668089D}"/>
          </ac:cxnSpMkLst>
        </pc:cxnChg>
      </pc:sldChg>
      <pc:sldChg chg="modSp add mod ord">
        <pc:chgData name="MEJIA GONZALEZ RAUL" userId="b180849a-4582-4095-9bcf-0f01a2c56707" providerId="ADAL" clId="{E8F0423A-D679-4592-B73D-D8A93CF24554}" dt="2024-01-18T15:02:45.143" v="428" actId="20577"/>
        <pc:sldMkLst>
          <pc:docMk/>
          <pc:sldMk cId="426104938" sldId="1123"/>
        </pc:sldMkLst>
        <pc:spChg chg="mod">
          <ac:chgData name="MEJIA GONZALEZ RAUL" userId="b180849a-4582-4095-9bcf-0f01a2c56707" providerId="ADAL" clId="{E8F0423A-D679-4592-B73D-D8A93CF24554}" dt="2024-01-18T15:02:45.143" v="428" actId="20577"/>
          <ac:spMkLst>
            <pc:docMk/>
            <pc:sldMk cId="426104938" sldId="1123"/>
            <ac:spMk id="2" creationId="{D7F6B4E4-80DD-B1FE-2E27-17E8FFEC2D00}"/>
          </ac:spMkLst>
        </pc:spChg>
      </pc:sldChg>
    </pc:docChg>
  </pc:docChgLst>
  <pc:docChgLst>
    <pc:chgData name="MEJIA GONZALEZ RAUL" userId="S::raul.mejia@inegi.org.mx::b180849a-4582-4095-9bcf-0f01a2c56707" providerId="AD" clId="Web-{B34F596E-2AA0-D3A2-4D27-E6231CF7BB51}"/>
    <pc:docChg chg="modSld">
      <pc:chgData name="MEJIA GONZALEZ RAUL" userId="S::raul.mejia@inegi.org.mx::b180849a-4582-4095-9bcf-0f01a2c56707" providerId="AD" clId="Web-{B34F596E-2AA0-D3A2-4D27-E6231CF7BB51}" dt="2023-12-05T17:51:23.581" v="37" actId="14100"/>
      <pc:docMkLst>
        <pc:docMk/>
      </pc:docMkLst>
      <pc:sldChg chg="modSp">
        <pc:chgData name="MEJIA GONZALEZ RAUL" userId="S::raul.mejia@inegi.org.mx::b180849a-4582-4095-9bcf-0f01a2c56707" providerId="AD" clId="Web-{B34F596E-2AA0-D3A2-4D27-E6231CF7BB51}" dt="2023-12-05T17:51:23.581" v="37" actId="14100"/>
        <pc:sldMkLst>
          <pc:docMk/>
          <pc:sldMk cId="1209575769" sldId="1119"/>
        </pc:sldMkLst>
        <pc:graphicFrameChg chg="mod modGraphic">
          <ac:chgData name="MEJIA GONZALEZ RAUL" userId="S::raul.mejia@inegi.org.mx::b180849a-4582-4095-9bcf-0f01a2c56707" providerId="AD" clId="Web-{B34F596E-2AA0-D3A2-4D27-E6231CF7BB51}" dt="2023-12-05T17:51:23.581" v="37" actId="14100"/>
          <ac:graphicFrameMkLst>
            <pc:docMk/>
            <pc:sldMk cId="1209575769" sldId="1119"/>
            <ac:graphicFrameMk id="4" creationId="{2CC3AF19-17D5-46C8-9562-E5731AAE9BF8}"/>
          </ac:graphicFrameMkLst>
        </pc:graphicFrameChg>
        <pc:picChg chg="mod">
          <ac:chgData name="MEJIA GONZALEZ RAUL" userId="S::raul.mejia@inegi.org.mx::b180849a-4582-4095-9bcf-0f01a2c56707" providerId="AD" clId="Web-{B34F596E-2AA0-D3A2-4D27-E6231CF7BB51}" dt="2023-12-05T17:49:50.516" v="2"/>
          <ac:picMkLst>
            <pc:docMk/>
            <pc:sldMk cId="1209575769" sldId="1119"/>
            <ac:picMk id="5" creationId="{95DE2A53-A2FA-4881-AA87-65D0FEC2577F}"/>
          </ac:picMkLst>
        </pc:picChg>
      </pc:sldChg>
    </pc:docChg>
  </pc:docChgLst>
  <pc:docChgLst>
    <pc:chgData name="CUELLAR RIO MANUEL" userId="4a4615b1-afef-4fca-96c0-651c06ddfd64" providerId="ADAL" clId="{606479CF-9D22-463A-A322-AA337F17EB96}"/>
    <pc:docChg chg="modSld">
      <pc:chgData name="CUELLAR RIO MANUEL" userId="4a4615b1-afef-4fca-96c0-651c06ddfd64" providerId="ADAL" clId="{606479CF-9D22-463A-A322-AA337F17EB96}" dt="2023-12-04T20:19:06.023" v="0" actId="20577"/>
      <pc:docMkLst>
        <pc:docMk/>
      </pc:docMkLst>
      <pc:sldChg chg="modSp">
        <pc:chgData name="CUELLAR RIO MANUEL" userId="4a4615b1-afef-4fca-96c0-651c06ddfd64" providerId="ADAL" clId="{606479CF-9D22-463A-A322-AA337F17EB96}" dt="2023-12-04T20:19:06.023" v="0" actId="20577"/>
        <pc:sldMkLst>
          <pc:docMk/>
          <pc:sldMk cId="4148456940" sldId="1121"/>
        </pc:sldMkLst>
        <pc:graphicFrameChg chg="mod">
          <ac:chgData name="CUELLAR RIO MANUEL" userId="4a4615b1-afef-4fca-96c0-651c06ddfd64" providerId="ADAL" clId="{606479CF-9D22-463A-A322-AA337F17EB96}" dt="2023-12-04T20:19:06.023" v="0" actId="20577"/>
          <ac:graphicFrameMkLst>
            <pc:docMk/>
            <pc:sldMk cId="4148456940" sldId="1121"/>
            <ac:graphicFrameMk id="10" creationId="{3070CB4C-5BDB-4148-9096-4A7DE18C3D18}"/>
          </ac:graphicFrameMkLst>
        </pc:graphicFrameChg>
      </pc:sldChg>
    </pc:docChg>
  </pc:docChgLst>
  <pc:docChgLst>
    <pc:chgData name="MEJIA GONZALEZ RAUL" userId="b180849a-4582-4095-9bcf-0f01a2c56707" providerId="ADAL" clId="{FA40E1CF-7D21-473F-8309-FFF73077C9A5}"/>
    <pc:docChg chg="undo custSel addSld delSld modSld">
      <pc:chgData name="MEJIA GONZALEZ RAUL" userId="b180849a-4582-4095-9bcf-0f01a2c56707" providerId="ADAL" clId="{FA40E1CF-7D21-473F-8309-FFF73077C9A5}" dt="2023-12-05T18:07:55.396" v="4922"/>
      <pc:docMkLst>
        <pc:docMk/>
      </pc:docMkLst>
      <pc:sldChg chg="addSp delSp modSp add mod">
        <pc:chgData name="MEJIA GONZALEZ RAUL" userId="b180849a-4582-4095-9bcf-0f01a2c56707" providerId="ADAL" clId="{FA40E1CF-7D21-473F-8309-FFF73077C9A5}" dt="2023-12-04T17:35:03.813" v="3642" actId="207"/>
        <pc:sldMkLst>
          <pc:docMk/>
          <pc:sldMk cId="2224873742" sldId="257"/>
        </pc:sldMkLst>
        <pc:spChg chg="mod">
          <ac:chgData name="MEJIA GONZALEZ RAUL" userId="b180849a-4582-4095-9bcf-0f01a2c56707" providerId="ADAL" clId="{FA40E1CF-7D21-473F-8309-FFF73077C9A5}" dt="2023-12-04T17:18:39.730" v="3156" actId="20577"/>
          <ac:spMkLst>
            <pc:docMk/>
            <pc:sldMk cId="2224873742" sldId="257"/>
            <ac:spMk id="2" creationId="{D7F6B4E4-80DD-B1FE-2E27-17E8FFEC2D00}"/>
          </ac:spMkLst>
        </pc:spChg>
        <pc:spChg chg="add mod topLvl">
          <ac:chgData name="MEJIA GONZALEZ RAUL" userId="b180849a-4582-4095-9bcf-0f01a2c56707" providerId="ADAL" clId="{FA40E1CF-7D21-473F-8309-FFF73077C9A5}" dt="2023-11-30T17:20:01.587" v="2576" actId="164"/>
          <ac:spMkLst>
            <pc:docMk/>
            <pc:sldMk cId="2224873742" sldId="257"/>
            <ac:spMk id="7" creationId="{6052CEAD-390C-41D5-986B-26A01209F49B}"/>
          </ac:spMkLst>
        </pc:spChg>
        <pc:spChg chg="add del mod">
          <ac:chgData name="MEJIA GONZALEZ RAUL" userId="b180849a-4582-4095-9bcf-0f01a2c56707" providerId="ADAL" clId="{FA40E1CF-7D21-473F-8309-FFF73077C9A5}" dt="2023-12-04T17:10:39.896" v="2955" actId="478"/>
          <ac:spMkLst>
            <pc:docMk/>
            <pc:sldMk cId="2224873742" sldId="257"/>
            <ac:spMk id="11" creationId="{8E56F929-F749-4A7A-A1E7-F59125B0200B}"/>
          </ac:spMkLst>
        </pc:spChg>
        <pc:spChg chg="mod">
          <ac:chgData name="MEJIA GONZALEZ RAUL" userId="b180849a-4582-4095-9bcf-0f01a2c56707" providerId="ADAL" clId="{FA40E1CF-7D21-473F-8309-FFF73077C9A5}" dt="2023-12-04T17:35:03.813" v="3642" actId="207"/>
          <ac:spMkLst>
            <pc:docMk/>
            <pc:sldMk cId="2224873742" sldId="257"/>
            <ac:spMk id="31" creationId="{197C5479-2418-43E4-A9C8-8E9ED12A7D41}"/>
          </ac:spMkLst>
        </pc:spChg>
        <pc:grpChg chg="add del mod">
          <ac:chgData name="MEJIA GONZALEZ RAUL" userId="b180849a-4582-4095-9bcf-0f01a2c56707" providerId="ADAL" clId="{FA40E1CF-7D21-473F-8309-FFF73077C9A5}" dt="2023-11-30T17:19:38.355" v="2574" actId="165"/>
          <ac:grpSpMkLst>
            <pc:docMk/>
            <pc:sldMk cId="2224873742" sldId="257"/>
            <ac:grpSpMk id="8" creationId="{14672A39-7A74-40DA-8401-58E032060F81}"/>
          </ac:grpSpMkLst>
        </pc:grpChg>
        <pc:grpChg chg="add del mod">
          <ac:chgData name="MEJIA GONZALEZ RAUL" userId="b180849a-4582-4095-9bcf-0f01a2c56707" providerId="ADAL" clId="{FA40E1CF-7D21-473F-8309-FFF73077C9A5}" dt="2023-11-30T17:52:00.086" v="2856" actId="478"/>
          <ac:grpSpMkLst>
            <pc:docMk/>
            <pc:sldMk cId="2224873742" sldId="257"/>
            <ac:grpSpMk id="9" creationId="{488B127F-E810-4647-881F-C042768E9F32}"/>
          </ac:grpSpMkLst>
        </pc:grpChg>
        <pc:graphicFrameChg chg="add del mod modGraphic">
          <ac:chgData name="MEJIA GONZALEZ RAUL" userId="b180849a-4582-4095-9bcf-0f01a2c56707" providerId="ADAL" clId="{FA40E1CF-7D21-473F-8309-FFF73077C9A5}" dt="2023-12-04T17:10:41.536" v="2956" actId="478"/>
          <ac:graphicFrameMkLst>
            <pc:docMk/>
            <pc:sldMk cId="2224873742" sldId="257"/>
            <ac:graphicFrameMk id="10" creationId="{3070CB4C-5BDB-4148-9096-4A7DE18C3D18}"/>
          </ac:graphicFrameMkLst>
        </pc:graphicFrameChg>
        <pc:picChg chg="add del mod">
          <ac:chgData name="MEJIA GONZALEZ RAUL" userId="b180849a-4582-4095-9bcf-0f01a2c56707" providerId="ADAL" clId="{FA40E1CF-7D21-473F-8309-FFF73077C9A5}" dt="2023-11-30T17:14:23.022" v="2283" actId="478"/>
          <ac:picMkLst>
            <pc:docMk/>
            <pc:sldMk cId="2224873742" sldId="257"/>
            <ac:picMk id="4" creationId="{1A84C9C4-1F38-4251-B6F2-A1A3A49052F5}"/>
          </ac:picMkLst>
        </pc:picChg>
        <pc:picChg chg="add mod topLvl">
          <ac:chgData name="MEJIA GONZALEZ RAUL" userId="b180849a-4582-4095-9bcf-0f01a2c56707" providerId="ADAL" clId="{FA40E1CF-7D21-473F-8309-FFF73077C9A5}" dt="2023-11-30T17:20:01.587" v="2576" actId="164"/>
          <ac:picMkLst>
            <pc:docMk/>
            <pc:sldMk cId="2224873742" sldId="257"/>
            <ac:picMk id="6" creationId="{7BEAEF4D-4838-4EEF-B3D7-C3DA337B7AB9}"/>
          </ac:picMkLst>
        </pc:picChg>
      </pc:sldChg>
      <pc:sldChg chg="addSp delSp modSp add mod">
        <pc:chgData name="MEJIA GONZALEZ RAUL" userId="b180849a-4582-4095-9bcf-0f01a2c56707" providerId="ADAL" clId="{FA40E1CF-7D21-473F-8309-FFF73077C9A5}" dt="2023-11-30T17:22:41.283" v="2596" actId="1038"/>
        <pc:sldMkLst>
          <pc:docMk/>
          <pc:sldMk cId="3838313037" sldId="258"/>
        </pc:sldMkLst>
        <pc:spChg chg="mod">
          <ac:chgData name="MEJIA GONZALEZ RAUL" userId="b180849a-4582-4095-9bcf-0f01a2c56707" providerId="ADAL" clId="{FA40E1CF-7D21-473F-8309-FFF73077C9A5}" dt="2023-11-27T21:52:08.217" v="23" actId="108"/>
          <ac:spMkLst>
            <pc:docMk/>
            <pc:sldMk cId="3838313037" sldId="258"/>
            <ac:spMk id="2" creationId="{D7F6B4E4-80DD-B1FE-2E27-17E8FFEC2D00}"/>
          </ac:spMkLst>
        </pc:spChg>
        <pc:picChg chg="del">
          <ac:chgData name="MEJIA GONZALEZ RAUL" userId="b180849a-4582-4095-9bcf-0f01a2c56707" providerId="ADAL" clId="{FA40E1CF-7D21-473F-8309-FFF73077C9A5}" dt="2023-11-29T23:01:50.442" v="286" actId="478"/>
          <ac:picMkLst>
            <pc:docMk/>
            <pc:sldMk cId="3838313037" sldId="258"/>
            <ac:picMk id="4" creationId="{0C5C2B58-945A-4F4E-9B54-F2CFA0707E51}"/>
          </ac:picMkLst>
        </pc:picChg>
        <pc:picChg chg="add del mod">
          <ac:chgData name="MEJIA GONZALEZ RAUL" userId="b180849a-4582-4095-9bcf-0f01a2c56707" providerId="ADAL" clId="{FA40E1CF-7D21-473F-8309-FFF73077C9A5}" dt="2023-11-30T17:22:27.729" v="2577" actId="478"/>
          <ac:picMkLst>
            <pc:docMk/>
            <pc:sldMk cId="3838313037" sldId="258"/>
            <ac:picMk id="5" creationId="{5BF42C10-1208-4178-90A4-4BDC6EFF2CFD}"/>
          </ac:picMkLst>
        </pc:picChg>
        <pc:picChg chg="add mod">
          <ac:chgData name="MEJIA GONZALEZ RAUL" userId="b180849a-4582-4095-9bcf-0f01a2c56707" providerId="ADAL" clId="{FA40E1CF-7D21-473F-8309-FFF73077C9A5}" dt="2023-11-30T17:22:41.283" v="2596" actId="1038"/>
          <ac:picMkLst>
            <pc:docMk/>
            <pc:sldMk cId="3838313037" sldId="258"/>
            <ac:picMk id="7" creationId="{CCA22873-7110-41E9-88E2-1966273BE975}"/>
          </ac:picMkLst>
        </pc:picChg>
      </pc:sldChg>
      <pc:sldChg chg="modSp add mod delCm modNotesTx">
        <pc:chgData name="MEJIA GONZALEZ RAUL" userId="b180849a-4582-4095-9bcf-0f01a2c56707" providerId="ADAL" clId="{FA40E1CF-7D21-473F-8309-FFF73077C9A5}" dt="2023-11-27T21:55:41.805" v="26"/>
        <pc:sldMkLst>
          <pc:docMk/>
          <pc:sldMk cId="937595048" sldId="259"/>
        </pc:sldMkLst>
        <pc:spChg chg="mod">
          <ac:chgData name="MEJIA GONZALEZ RAUL" userId="b180849a-4582-4095-9bcf-0f01a2c56707" providerId="ADAL" clId="{FA40E1CF-7D21-473F-8309-FFF73077C9A5}" dt="2023-11-27T21:52:11.550" v="24" actId="108"/>
          <ac:spMkLst>
            <pc:docMk/>
            <pc:sldMk cId="937595048" sldId="259"/>
            <ac:spMk id="2" creationId="{D7F6B4E4-80DD-B1FE-2E27-17E8FFEC2D00}"/>
          </ac:spMkLst>
        </pc:spChg>
      </pc:sldChg>
      <pc:sldChg chg="modSp add mod">
        <pc:chgData name="MEJIA GONZALEZ RAUL" userId="b180849a-4582-4095-9bcf-0f01a2c56707" providerId="ADAL" clId="{FA40E1CF-7D21-473F-8309-FFF73077C9A5}" dt="2023-11-27T21:55:57.822" v="29" actId="108"/>
        <pc:sldMkLst>
          <pc:docMk/>
          <pc:sldMk cId="148245280" sldId="260"/>
        </pc:sldMkLst>
        <pc:spChg chg="mod">
          <ac:chgData name="MEJIA GONZALEZ RAUL" userId="b180849a-4582-4095-9bcf-0f01a2c56707" providerId="ADAL" clId="{FA40E1CF-7D21-473F-8309-FFF73077C9A5}" dt="2023-11-27T21:55:57.822" v="29" actId="108"/>
          <ac:spMkLst>
            <pc:docMk/>
            <pc:sldMk cId="148245280" sldId="260"/>
            <ac:spMk id="2" creationId="{D7F6B4E4-80DD-B1FE-2E27-17E8FFEC2D00}"/>
          </ac:spMkLst>
        </pc:spChg>
      </pc:sldChg>
      <pc:sldChg chg="addSp delSp modSp add mod">
        <pc:chgData name="MEJIA GONZALEZ RAUL" userId="b180849a-4582-4095-9bcf-0f01a2c56707" providerId="ADAL" clId="{FA40E1CF-7D21-473F-8309-FFF73077C9A5}" dt="2023-11-29T20:32:32.649" v="239" actId="1582"/>
        <pc:sldMkLst>
          <pc:docMk/>
          <pc:sldMk cId="2199273778" sldId="261"/>
        </pc:sldMkLst>
        <pc:spChg chg="mod">
          <ac:chgData name="MEJIA GONZALEZ RAUL" userId="b180849a-4582-4095-9bcf-0f01a2c56707" providerId="ADAL" clId="{FA40E1CF-7D21-473F-8309-FFF73077C9A5}" dt="2023-11-29T04:07:30.371" v="121" actId="20577"/>
          <ac:spMkLst>
            <pc:docMk/>
            <pc:sldMk cId="2199273778" sldId="261"/>
            <ac:spMk id="2" creationId="{D7F6B4E4-80DD-B1FE-2E27-17E8FFEC2D00}"/>
          </ac:spMkLst>
        </pc:spChg>
        <pc:spChg chg="add mod">
          <ac:chgData name="MEJIA GONZALEZ RAUL" userId="b180849a-4582-4095-9bcf-0f01a2c56707" providerId="ADAL" clId="{FA40E1CF-7D21-473F-8309-FFF73077C9A5}" dt="2023-11-29T20:32:32.649" v="239" actId="1582"/>
          <ac:spMkLst>
            <pc:docMk/>
            <pc:sldMk cId="2199273778" sldId="261"/>
            <ac:spMk id="6" creationId="{43CC1E39-1C0E-478B-A602-0F44E083C511}"/>
          </ac:spMkLst>
        </pc:spChg>
        <pc:picChg chg="del">
          <ac:chgData name="MEJIA GONZALEZ RAUL" userId="b180849a-4582-4095-9bcf-0f01a2c56707" providerId="ADAL" clId="{FA40E1CF-7D21-473F-8309-FFF73077C9A5}" dt="2023-11-29T20:30:52.891" v="192" actId="478"/>
          <ac:picMkLst>
            <pc:docMk/>
            <pc:sldMk cId="2199273778" sldId="261"/>
            <ac:picMk id="4" creationId="{D4407DB1-D047-4EFB-976E-44D31CA2C9E3}"/>
          </ac:picMkLst>
        </pc:picChg>
        <pc:picChg chg="add mod">
          <ac:chgData name="MEJIA GONZALEZ RAUL" userId="b180849a-4582-4095-9bcf-0f01a2c56707" providerId="ADAL" clId="{FA40E1CF-7D21-473F-8309-FFF73077C9A5}" dt="2023-11-29T20:31:06.121" v="195" actId="1076"/>
          <ac:picMkLst>
            <pc:docMk/>
            <pc:sldMk cId="2199273778" sldId="261"/>
            <ac:picMk id="5" creationId="{C945F4DA-F852-4800-9D09-5BB20228F523}"/>
          </ac:picMkLst>
        </pc:picChg>
      </pc:sldChg>
      <pc:sldChg chg="modSp add mod">
        <pc:chgData name="MEJIA GONZALEZ RAUL" userId="b180849a-4582-4095-9bcf-0f01a2c56707" providerId="ADAL" clId="{FA40E1CF-7D21-473F-8309-FFF73077C9A5}" dt="2023-11-28T19:51:59.587" v="107" actId="1035"/>
        <pc:sldMkLst>
          <pc:docMk/>
          <pc:sldMk cId="3836152504" sldId="263"/>
        </pc:sldMkLst>
        <pc:spChg chg="mod">
          <ac:chgData name="MEJIA GONZALEZ RAUL" userId="b180849a-4582-4095-9bcf-0f01a2c56707" providerId="ADAL" clId="{FA40E1CF-7D21-473F-8309-FFF73077C9A5}" dt="2023-11-28T19:51:59.587" v="107" actId="1035"/>
          <ac:spMkLst>
            <pc:docMk/>
            <pc:sldMk cId="3836152504" sldId="263"/>
            <ac:spMk id="4" creationId="{E658F059-D5A9-9947-B919-5AE35F76FE0D}"/>
          </ac:spMkLst>
        </pc:spChg>
      </pc:sldChg>
      <pc:sldChg chg="add">
        <pc:chgData name="MEJIA GONZALEZ RAUL" userId="b180849a-4582-4095-9bcf-0f01a2c56707" providerId="ADAL" clId="{FA40E1CF-7D21-473F-8309-FFF73077C9A5}" dt="2023-11-27T21:50:56.354" v="19"/>
        <pc:sldMkLst>
          <pc:docMk/>
          <pc:sldMk cId="1464476615" sldId="267"/>
        </pc:sldMkLst>
      </pc:sldChg>
      <pc:sldChg chg="modSp add mod">
        <pc:chgData name="MEJIA GONZALEZ RAUL" userId="b180849a-4582-4095-9bcf-0f01a2c56707" providerId="ADAL" clId="{FA40E1CF-7D21-473F-8309-FFF73077C9A5}" dt="2023-11-27T21:56:00.654" v="30" actId="108"/>
        <pc:sldMkLst>
          <pc:docMk/>
          <pc:sldMk cId="4003261296" sldId="268"/>
        </pc:sldMkLst>
        <pc:spChg chg="mod">
          <ac:chgData name="MEJIA GONZALEZ RAUL" userId="b180849a-4582-4095-9bcf-0f01a2c56707" providerId="ADAL" clId="{FA40E1CF-7D21-473F-8309-FFF73077C9A5}" dt="2023-11-27T21:56:00.654" v="30" actId="108"/>
          <ac:spMkLst>
            <pc:docMk/>
            <pc:sldMk cId="4003261296" sldId="268"/>
            <ac:spMk id="2" creationId="{D7F6B4E4-80DD-B1FE-2E27-17E8FFEC2D00}"/>
          </ac:spMkLst>
        </pc:spChg>
      </pc:sldChg>
      <pc:sldChg chg="addSp delSp modSp add mod">
        <pc:chgData name="MEJIA GONZALEZ RAUL" userId="b180849a-4582-4095-9bcf-0f01a2c56707" providerId="ADAL" clId="{FA40E1CF-7D21-473F-8309-FFF73077C9A5}" dt="2023-12-05T17:45:36.667" v="4811" actId="1037"/>
        <pc:sldMkLst>
          <pc:docMk/>
          <pc:sldMk cId="1853147950" sldId="269"/>
        </pc:sldMkLst>
        <pc:spChg chg="mod">
          <ac:chgData name="MEJIA GONZALEZ RAUL" userId="b180849a-4582-4095-9bcf-0f01a2c56707" providerId="ADAL" clId="{FA40E1CF-7D21-473F-8309-FFF73077C9A5}" dt="2023-11-29T20:31:48.985" v="236" actId="20577"/>
          <ac:spMkLst>
            <pc:docMk/>
            <pc:sldMk cId="1853147950" sldId="269"/>
            <ac:spMk id="6" creationId="{6FFD39B7-4761-56F2-6241-A17713554CD1}"/>
          </ac:spMkLst>
        </pc:spChg>
        <pc:picChg chg="add mod">
          <ac:chgData name="MEJIA GONZALEZ RAUL" userId="b180849a-4582-4095-9bcf-0f01a2c56707" providerId="ADAL" clId="{FA40E1CF-7D21-473F-8309-FFF73077C9A5}" dt="2023-12-05T17:45:36.667" v="4811" actId="1037"/>
          <ac:picMkLst>
            <pc:docMk/>
            <pc:sldMk cId="1853147950" sldId="269"/>
            <ac:picMk id="3" creationId="{BD8E8F95-88FF-46A2-B99E-828D5B1C3C9F}"/>
          </ac:picMkLst>
        </pc:picChg>
        <pc:picChg chg="add del mod">
          <ac:chgData name="MEJIA GONZALEZ RAUL" userId="b180849a-4582-4095-9bcf-0f01a2c56707" providerId="ADAL" clId="{FA40E1CF-7D21-473F-8309-FFF73077C9A5}" dt="2023-12-05T17:45:02.285" v="4793" actId="478"/>
          <ac:picMkLst>
            <pc:docMk/>
            <pc:sldMk cId="1853147950" sldId="269"/>
            <ac:picMk id="4" creationId="{B6A49F75-1316-440F-8388-A735DE5AE4F2}"/>
          </ac:picMkLst>
        </pc:picChg>
        <pc:picChg chg="del">
          <ac:chgData name="MEJIA GONZALEZ RAUL" userId="b180849a-4582-4095-9bcf-0f01a2c56707" providerId="ADAL" clId="{FA40E1CF-7D21-473F-8309-FFF73077C9A5}" dt="2023-11-29T04:06:59.279" v="111" actId="478"/>
          <ac:picMkLst>
            <pc:docMk/>
            <pc:sldMk cId="1853147950" sldId="269"/>
            <ac:picMk id="5" creationId="{3A1F569A-BFBB-40F3-9C4A-8AE0F59D1F9B}"/>
          </ac:picMkLst>
        </pc:picChg>
      </pc:sldChg>
      <pc:sldChg chg="addSp delSp modSp add mod">
        <pc:chgData name="MEJIA GONZALEZ RAUL" userId="b180849a-4582-4095-9bcf-0f01a2c56707" providerId="ADAL" clId="{FA40E1CF-7D21-473F-8309-FFF73077C9A5}" dt="2023-11-29T22:55:13.460" v="285" actId="1038"/>
        <pc:sldMkLst>
          <pc:docMk/>
          <pc:sldMk cId="4132278306" sldId="270"/>
        </pc:sldMkLst>
        <pc:spChg chg="mod">
          <ac:chgData name="MEJIA GONZALEZ RAUL" userId="b180849a-4582-4095-9bcf-0f01a2c56707" providerId="ADAL" clId="{FA40E1CF-7D21-473F-8309-FFF73077C9A5}" dt="2023-11-27T21:52:03.339" v="22" actId="108"/>
          <ac:spMkLst>
            <pc:docMk/>
            <pc:sldMk cId="4132278306" sldId="270"/>
            <ac:spMk id="2" creationId="{D7F6B4E4-80DD-B1FE-2E27-17E8FFEC2D00}"/>
          </ac:spMkLst>
        </pc:spChg>
        <pc:spChg chg="del">
          <ac:chgData name="MEJIA GONZALEZ RAUL" userId="b180849a-4582-4095-9bcf-0f01a2c56707" providerId="ADAL" clId="{FA40E1CF-7D21-473F-8309-FFF73077C9A5}" dt="2023-11-27T22:02:38.948" v="56" actId="478"/>
          <ac:spMkLst>
            <pc:docMk/>
            <pc:sldMk cId="4132278306" sldId="270"/>
            <ac:spMk id="18" creationId="{C486DE8D-AE19-4BD6-9097-0630ADF1F4CA}"/>
          </ac:spMkLst>
        </pc:spChg>
        <pc:spChg chg="del">
          <ac:chgData name="MEJIA GONZALEZ RAUL" userId="b180849a-4582-4095-9bcf-0f01a2c56707" providerId="ADAL" clId="{FA40E1CF-7D21-473F-8309-FFF73077C9A5}" dt="2023-11-27T22:02:38.948" v="56" actId="478"/>
          <ac:spMkLst>
            <pc:docMk/>
            <pc:sldMk cId="4132278306" sldId="270"/>
            <ac:spMk id="19" creationId="{5DAD751F-574D-49E8-884B-A97C63104043}"/>
          </ac:spMkLst>
        </pc:spChg>
        <pc:spChg chg="del">
          <ac:chgData name="MEJIA GONZALEZ RAUL" userId="b180849a-4582-4095-9bcf-0f01a2c56707" providerId="ADAL" clId="{FA40E1CF-7D21-473F-8309-FFF73077C9A5}" dt="2023-11-27T22:02:38.948" v="56" actId="478"/>
          <ac:spMkLst>
            <pc:docMk/>
            <pc:sldMk cId="4132278306" sldId="270"/>
            <ac:spMk id="20" creationId="{988D0AE1-C082-415C-940E-8FC1C8F9139A}"/>
          </ac:spMkLst>
        </pc:spChg>
        <pc:spChg chg="del">
          <ac:chgData name="MEJIA GONZALEZ RAUL" userId="b180849a-4582-4095-9bcf-0f01a2c56707" providerId="ADAL" clId="{FA40E1CF-7D21-473F-8309-FFF73077C9A5}" dt="2023-11-27T22:02:38.948" v="56" actId="478"/>
          <ac:spMkLst>
            <pc:docMk/>
            <pc:sldMk cId="4132278306" sldId="270"/>
            <ac:spMk id="21" creationId="{E7AD9542-F88C-4E8C-A5E6-283AACBE1681}"/>
          </ac:spMkLst>
        </pc:spChg>
        <pc:spChg chg="del">
          <ac:chgData name="MEJIA GONZALEZ RAUL" userId="b180849a-4582-4095-9bcf-0f01a2c56707" providerId="ADAL" clId="{FA40E1CF-7D21-473F-8309-FFF73077C9A5}" dt="2023-11-27T22:02:38.948" v="56" actId="478"/>
          <ac:spMkLst>
            <pc:docMk/>
            <pc:sldMk cId="4132278306" sldId="270"/>
            <ac:spMk id="23" creationId="{6318FE60-B4F4-47A5-9894-B57CB1B7106C}"/>
          </ac:spMkLst>
        </pc:spChg>
        <pc:spChg chg="add mod">
          <ac:chgData name="MEJIA GONZALEZ RAUL" userId="b180849a-4582-4095-9bcf-0f01a2c56707" providerId="ADAL" clId="{FA40E1CF-7D21-473F-8309-FFF73077C9A5}" dt="2023-11-29T22:49:52.740" v="271" actId="2711"/>
          <ac:spMkLst>
            <pc:docMk/>
            <pc:sldMk cId="4132278306" sldId="270"/>
            <ac:spMk id="29" creationId="{965DE315-BD34-474C-817E-BF9AB89EF651}"/>
          </ac:spMkLst>
        </pc:spChg>
        <pc:spChg chg="add mod">
          <ac:chgData name="MEJIA GONZALEZ RAUL" userId="b180849a-4582-4095-9bcf-0f01a2c56707" providerId="ADAL" clId="{FA40E1CF-7D21-473F-8309-FFF73077C9A5}" dt="2023-11-29T22:49:58.426" v="272" actId="108"/>
          <ac:spMkLst>
            <pc:docMk/>
            <pc:sldMk cId="4132278306" sldId="270"/>
            <ac:spMk id="30" creationId="{BC4B7A77-B415-4F0F-8AE1-919B70B26219}"/>
          </ac:spMkLst>
        </pc:spChg>
        <pc:spChg chg="add mod">
          <ac:chgData name="MEJIA GONZALEZ RAUL" userId="b180849a-4582-4095-9bcf-0f01a2c56707" providerId="ADAL" clId="{FA40E1CF-7D21-473F-8309-FFF73077C9A5}" dt="2023-11-29T22:49:59.127" v="273" actId="108"/>
          <ac:spMkLst>
            <pc:docMk/>
            <pc:sldMk cId="4132278306" sldId="270"/>
            <ac:spMk id="31" creationId="{1D3CB8EA-74BF-42CF-AA23-32FEFE1245E3}"/>
          </ac:spMkLst>
        </pc:spChg>
        <pc:spChg chg="add mod">
          <ac:chgData name="MEJIA GONZALEZ RAUL" userId="b180849a-4582-4095-9bcf-0f01a2c56707" providerId="ADAL" clId="{FA40E1CF-7D21-473F-8309-FFF73077C9A5}" dt="2023-11-29T22:49:59.856" v="274" actId="108"/>
          <ac:spMkLst>
            <pc:docMk/>
            <pc:sldMk cId="4132278306" sldId="270"/>
            <ac:spMk id="32" creationId="{239D653C-BF53-431A-950C-99D974D8833B}"/>
          </ac:spMkLst>
        </pc:spChg>
        <pc:spChg chg="add del mod">
          <ac:chgData name="MEJIA GONZALEZ RAUL" userId="b180849a-4582-4095-9bcf-0f01a2c56707" providerId="ADAL" clId="{FA40E1CF-7D21-473F-8309-FFF73077C9A5}" dt="2023-11-27T22:07:48.983" v="68" actId="478"/>
          <ac:spMkLst>
            <pc:docMk/>
            <pc:sldMk cId="4132278306" sldId="270"/>
            <ac:spMk id="33" creationId="{A04EB1CD-8B8E-4C44-8B82-4C4749FF9F95}"/>
          </ac:spMkLst>
        </pc:spChg>
        <pc:graphicFrameChg chg="del mod">
          <ac:chgData name="MEJIA GONZALEZ RAUL" userId="b180849a-4582-4095-9bcf-0f01a2c56707" providerId="ADAL" clId="{FA40E1CF-7D21-473F-8309-FFF73077C9A5}" dt="2023-11-27T22:02:38.948" v="56" actId="478"/>
          <ac:graphicFrameMkLst>
            <pc:docMk/>
            <pc:sldMk cId="4132278306" sldId="270"/>
            <ac:graphicFrameMk id="3" creationId="{72D44FD2-92B3-BB19-B1AC-C13A3EFB1F15}"/>
          </ac:graphicFrameMkLst>
        </pc:graphicFrameChg>
        <pc:graphicFrameChg chg="del mod">
          <ac:chgData name="MEJIA GONZALEZ RAUL" userId="b180849a-4582-4095-9bcf-0f01a2c56707" providerId="ADAL" clId="{FA40E1CF-7D21-473F-8309-FFF73077C9A5}" dt="2023-11-27T22:02:38.948" v="56" actId="478"/>
          <ac:graphicFrameMkLst>
            <pc:docMk/>
            <pc:sldMk cId="4132278306" sldId="270"/>
            <ac:graphicFrameMk id="4" creationId="{35AF4A41-2E03-E45B-9C12-108A34DDF929}"/>
          </ac:graphicFrameMkLst>
        </pc:graphicFrameChg>
        <pc:graphicFrameChg chg="del mod">
          <ac:chgData name="MEJIA GONZALEZ RAUL" userId="b180849a-4582-4095-9bcf-0f01a2c56707" providerId="ADAL" clId="{FA40E1CF-7D21-473F-8309-FFF73077C9A5}" dt="2023-11-27T22:02:38.948" v="56" actId="478"/>
          <ac:graphicFrameMkLst>
            <pc:docMk/>
            <pc:sldMk cId="4132278306" sldId="270"/>
            <ac:graphicFrameMk id="5" creationId="{FFA79B45-0DAF-A1B9-9CF4-8CBBEBBAF23F}"/>
          </ac:graphicFrameMkLst>
        </pc:graphicFrameChg>
        <pc:graphicFrameChg chg="del">
          <ac:chgData name="MEJIA GONZALEZ RAUL" userId="b180849a-4582-4095-9bcf-0f01a2c56707" providerId="ADAL" clId="{FA40E1CF-7D21-473F-8309-FFF73077C9A5}" dt="2023-11-27T22:02:38.948" v="56" actId="478"/>
          <ac:graphicFrameMkLst>
            <pc:docMk/>
            <pc:sldMk cId="4132278306" sldId="270"/>
            <ac:graphicFrameMk id="6" creationId="{14442344-7BE0-1BCC-4223-F0F297DA2708}"/>
          </ac:graphicFrameMkLst>
        </pc:graphicFrameChg>
        <pc:graphicFrameChg chg="add del mod">
          <ac:chgData name="MEJIA GONZALEZ RAUL" userId="b180849a-4582-4095-9bcf-0f01a2c56707" providerId="ADAL" clId="{FA40E1CF-7D21-473F-8309-FFF73077C9A5}" dt="2023-11-27T22:07:48.983" v="68" actId="478"/>
          <ac:graphicFrameMkLst>
            <pc:docMk/>
            <pc:sldMk cId="4132278306" sldId="270"/>
            <ac:graphicFrameMk id="15" creationId="{2848A1FC-2567-41EA-8E17-C257B0DEDC63}"/>
          </ac:graphicFrameMkLst>
        </pc:graphicFrameChg>
        <pc:graphicFrameChg chg="add del mod">
          <ac:chgData name="MEJIA GONZALEZ RAUL" userId="b180849a-4582-4095-9bcf-0f01a2c56707" providerId="ADAL" clId="{FA40E1CF-7D21-473F-8309-FFF73077C9A5}" dt="2023-11-27T22:07:48.983" v="68" actId="478"/>
          <ac:graphicFrameMkLst>
            <pc:docMk/>
            <pc:sldMk cId="4132278306" sldId="270"/>
            <ac:graphicFrameMk id="22" creationId="{9155A1A6-5C7F-4727-848D-12E9467AF1F4}"/>
          </ac:graphicFrameMkLst>
        </pc:graphicFrameChg>
        <pc:graphicFrameChg chg="add del mod">
          <ac:chgData name="MEJIA GONZALEZ RAUL" userId="b180849a-4582-4095-9bcf-0f01a2c56707" providerId="ADAL" clId="{FA40E1CF-7D21-473F-8309-FFF73077C9A5}" dt="2023-11-27T22:07:48.983" v="68" actId="478"/>
          <ac:graphicFrameMkLst>
            <pc:docMk/>
            <pc:sldMk cId="4132278306" sldId="270"/>
            <ac:graphicFrameMk id="24" creationId="{994E1638-4FD9-4F6F-B86A-6C398779B715}"/>
          </ac:graphicFrameMkLst>
        </pc:graphicFrameChg>
        <pc:graphicFrameChg chg="add del mod">
          <ac:chgData name="MEJIA GONZALEZ RAUL" userId="b180849a-4582-4095-9bcf-0f01a2c56707" providerId="ADAL" clId="{FA40E1CF-7D21-473F-8309-FFF73077C9A5}" dt="2023-11-27T22:07:48.983" v="68" actId="478"/>
          <ac:graphicFrameMkLst>
            <pc:docMk/>
            <pc:sldMk cId="4132278306" sldId="270"/>
            <ac:graphicFrameMk id="25" creationId="{B654CB6E-AD54-46B2-B56C-764712D7BFFE}"/>
          </ac:graphicFrameMkLst>
        </pc:graphicFrameChg>
        <pc:picChg chg="add mod">
          <ac:chgData name="MEJIA GONZALEZ RAUL" userId="b180849a-4582-4095-9bcf-0f01a2c56707" providerId="ADAL" clId="{FA40E1CF-7D21-473F-8309-FFF73077C9A5}" dt="2023-11-29T22:55:13.460" v="285" actId="1038"/>
          <ac:picMkLst>
            <pc:docMk/>
            <pc:sldMk cId="4132278306" sldId="270"/>
            <ac:picMk id="4" creationId="{D740C64A-CB31-4C35-B235-EF821FAE6FD5}"/>
          </ac:picMkLst>
        </pc:picChg>
        <pc:picChg chg="add del mod">
          <ac:chgData name="MEJIA GONZALEZ RAUL" userId="b180849a-4582-4095-9bcf-0f01a2c56707" providerId="ADAL" clId="{FA40E1CF-7D21-473F-8309-FFF73077C9A5}" dt="2023-11-29T22:53:55.386" v="276" actId="478"/>
          <ac:picMkLst>
            <pc:docMk/>
            <pc:sldMk cId="4132278306" sldId="270"/>
            <ac:picMk id="9" creationId="{23C5F7B4-DBCC-4EC0-9833-EEABD7542FC5}"/>
          </ac:picMkLst>
        </pc:picChg>
        <pc:cxnChg chg="del">
          <ac:chgData name="MEJIA GONZALEZ RAUL" userId="b180849a-4582-4095-9bcf-0f01a2c56707" providerId="ADAL" clId="{FA40E1CF-7D21-473F-8309-FFF73077C9A5}" dt="2023-11-27T22:02:38.948" v="56" actId="478"/>
          <ac:cxnSpMkLst>
            <pc:docMk/>
            <pc:sldMk cId="4132278306" sldId="270"/>
            <ac:cxnSpMk id="8" creationId="{00F43CFF-F0BC-4B3A-98C4-CA1C645E705A}"/>
          </ac:cxnSpMkLst>
        </pc:cxnChg>
        <pc:cxnChg chg="del">
          <ac:chgData name="MEJIA GONZALEZ RAUL" userId="b180849a-4582-4095-9bcf-0f01a2c56707" providerId="ADAL" clId="{FA40E1CF-7D21-473F-8309-FFF73077C9A5}" dt="2023-11-27T22:02:38.948" v="56" actId="478"/>
          <ac:cxnSpMkLst>
            <pc:docMk/>
            <pc:sldMk cId="4132278306" sldId="270"/>
            <ac:cxnSpMk id="16" creationId="{E46035B7-2029-40D2-B2CD-98DAA82BFD39}"/>
          </ac:cxnSpMkLst>
        </pc:cxnChg>
        <pc:cxnChg chg="del">
          <ac:chgData name="MEJIA GONZALEZ RAUL" userId="b180849a-4582-4095-9bcf-0f01a2c56707" providerId="ADAL" clId="{FA40E1CF-7D21-473F-8309-FFF73077C9A5}" dt="2023-11-27T22:02:38.948" v="56" actId="478"/>
          <ac:cxnSpMkLst>
            <pc:docMk/>
            <pc:sldMk cId="4132278306" sldId="270"/>
            <ac:cxnSpMk id="17" creationId="{5C43293B-1FDA-4C27-8CC7-6B7CB13550CD}"/>
          </ac:cxnSpMkLst>
        </pc:cxnChg>
        <pc:cxnChg chg="add del mod">
          <ac:chgData name="MEJIA GONZALEZ RAUL" userId="b180849a-4582-4095-9bcf-0f01a2c56707" providerId="ADAL" clId="{FA40E1CF-7D21-473F-8309-FFF73077C9A5}" dt="2023-11-27T22:07:48.983" v="68" actId="478"/>
          <ac:cxnSpMkLst>
            <pc:docMk/>
            <pc:sldMk cId="4132278306" sldId="270"/>
            <ac:cxnSpMk id="26" creationId="{6CFEB68B-3475-434E-8E39-1F120F5E90BD}"/>
          </ac:cxnSpMkLst>
        </pc:cxnChg>
        <pc:cxnChg chg="add del mod">
          <ac:chgData name="MEJIA GONZALEZ RAUL" userId="b180849a-4582-4095-9bcf-0f01a2c56707" providerId="ADAL" clId="{FA40E1CF-7D21-473F-8309-FFF73077C9A5}" dt="2023-11-27T22:07:48.983" v="68" actId="478"/>
          <ac:cxnSpMkLst>
            <pc:docMk/>
            <pc:sldMk cId="4132278306" sldId="270"/>
            <ac:cxnSpMk id="27" creationId="{B8128F7E-8B1B-470D-B73E-95AED76A0DDC}"/>
          </ac:cxnSpMkLst>
        </pc:cxnChg>
        <pc:cxnChg chg="add del mod">
          <ac:chgData name="MEJIA GONZALEZ RAUL" userId="b180849a-4582-4095-9bcf-0f01a2c56707" providerId="ADAL" clId="{FA40E1CF-7D21-473F-8309-FFF73077C9A5}" dt="2023-11-27T22:07:48.983" v="68" actId="478"/>
          <ac:cxnSpMkLst>
            <pc:docMk/>
            <pc:sldMk cId="4132278306" sldId="270"/>
            <ac:cxnSpMk id="28" creationId="{A24E2180-DE15-4CAA-BDA7-59D62A166D2F}"/>
          </ac:cxnSpMkLst>
        </pc:cxnChg>
      </pc:sldChg>
      <pc:sldChg chg="modSp add mod">
        <pc:chgData name="MEJIA GONZALEZ RAUL" userId="b180849a-4582-4095-9bcf-0f01a2c56707" providerId="ADAL" clId="{FA40E1CF-7D21-473F-8309-FFF73077C9A5}" dt="2023-11-27T21:52:00.284" v="21" actId="108"/>
        <pc:sldMkLst>
          <pc:docMk/>
          <pc:sldMk cId="2558960159" sldId="271"/>
        </pc:sldMkLst>
        <pc:spChg chg="mod">
          <ac:chgData name="MEJIA GONZALEZ RAUL" userId="b180849a-4582-4095-9bcf-0f01a2c56707" providerId="ADAL" clId="{FA40E1CF-7D21-473F-8309-FFF73077C9A5}" dt="2023-11-27T21:52:00.284" v="21" actId="108"/>
          <ac:spMkLst>
            <pc:docMk/>
            <pc:sldMk cId="2558960159" sldId="271"/>
            <ac:spMk id="11" creationId="{08BED373-9371-4261-8B54-8F9DA045CAA0}"/>
          </ac:spMkLst>
        </pc:spChg>
      </pc:sldChg>
      <pc:sldChg chg="modSp add mod">
        <pc:chgData name="MEJIA GONZALEZ RAUL" userId="b180849a-4582-4095-9bcf-0f01a2c56707" providerId="ADAL" clId="{FA40E1CF-7D21-473F-8309-FFF73077C9A5}" dt="2023-11-29T23:04:08.167" v="412" actId="2711"/>
        <pc:sldMkLst>
          <pc:docMk/>
          <pc:sldMk cId="2927539" sldId="272"/>
        </pc:sldMkLst>
        <pc:spChg chg="mod">
          <ac:chgData name="MEJIA GONZALEZ RAUL" userId="b180849a-4582-4095-9bcf-0f01a2c56707" providerId="ADAL" clId="{FA40E1CF-7D21-473F-8309-FFF73077C9A5}" dt="2023-11-27T21:55:54.044" v="28" actId="27636"/>
          <ac:spMkLst>
            <pc:docMk/>
            <pc:sldMk cId="2927539" sldId="272"/>
            <ac:spMk id="2" creationId="{D7F6B4E4-80DD-B1FE-2E27-17E8FFEC2D00}"/>
          </ac:spMkLst>
        </pc:spChg>
        <pc:graphicFrameChg chg="modGraphic">
          <ac:chgData name="MEJIA GONZALEZ RAUL" userId="b180849a-4582-4095-9bcf-0f01a2c56707" providerId="ADAL" clId="{FA40E1CF-7D21-473F-8309-FFF73077C9A5}" dt="2023-11-29T23:04:08.167" v="412" actId="2711"/>
          <ac:graphicFrameMkLst>
            <pc:docMk/>
            <pc:sldMk cId="2927539" sldId="272"/>
            <ac:graphicFrameMk id="3" creationId="{8AF9362E-E349-4799-8021-3701F3DAA7B8}"/>
          </ac:graphicFrameMkLst>
        </pc:graphicFrameChg>
      </pc:sldChg>
      <pc:sldChg chg="add del">
        <pc:chgData name="MEJIA GONZALEZ RAUL" userId="b180849a-4582-4095-9bcf-0f01a2c56707" providerId="ADAL" clId="{FA40E1CF-7D21-473F-8309-FFF73077C9A5}" dt="2023-11-27T22:00:23.640" v="55" actId="2696"/>
        <pc:sldMkLst>
          <pc:docMk/>
          <pc:sldMk cId="3792842985" sldId="685"/>
        </pc:sldMkLst>
      </pc:sldChg>
      <pc:sldChg chg="addSp delSp modSp mod">
        <pc:chgData name="MEJIA GONZALEZ RAUL" userId="b180849a-4582-4095-9bcf-0f01a2c56707" providerId="ADAL" clId="{FA40E1CF-7D21-473F-8309-FFF73077C9A5}" dt="2023-11-30T16:36:44.793" v="2155" actId="1038"/>
        <pc:sldMkLst>
          <pc:docMk/>
          <pc:sldMk cId="493824091" sldId="940"/>
        </pc:sldMkLst>
        <pc:spChg chg="mod">
          <ac:chgData name="MEJIA GONZALEZ RAUL" userId="b180849a-4582-4095-9bcf-0f01a2c56707" providerId="ADAL" clId="{FA40E1CF-7D21-473F-8309-FFF73077C9A5}" dt="2023-11-30T16:36:35.409" v="2150" actId="1076"/>
          <ac:spMkLst>
            <pc:docMk/>
            <pc:sldMk cId="493824091" sldId="940"/>
            <ac:spMk id="3" creationId="{68148DB5-924F-8847-9CC5-E52F5076943D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5" creationId="{A350E987-68FA-F545-A482-4D4767EA72F9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6" creationId="{5F90F96A-9073-CE4C-94B5-2B92CD573EA2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9" creationId="{ABE6331B-402B-8B4A-B8F0-CD429D6562C4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10" creationId="{9F08EAD6-31F9-F647-8097-6F44CA56ACB1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14" creationId="{D37A198D-3779-AF4E-9B8D-070871B7EB2A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18" creationId="{1E37D425-DF29-BA48-8266-2A2A53ACD6A9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19" creationId="{42846F5C-DC11-5F4B-9BB6-DC39A259180E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24" creationId="{36394B74-1DD2-544A-9E9C-FE4FE3CB0B85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27" creationId="{E734FFFF-BFA2-4F47-B208-34F43AFD41DC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29" creationId="{15DD9A83-433A-6C4A-8CC9-B0D2164A7142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31" creationId="{68563006-B4B6-2140-93AE-578B64D7527F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33" creationId="{6F09DBFC-F015-AF45-A302-B30899764710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35" creationId="{D907C893-FE8D-7E49-8EBF-F7EFE8D49CFB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37" creationId="{3ACCB02A-9085-864A-AC66-35322C96D223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38" creationId="{E0E86C88-C3F2-4D6C-86F8-530A4F4BC7E8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39" creationId="{1FEEC0A5-FE0A-0246-BD31-CDBDC6B53891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39" creationId="{88EC8A10-C84A-40F9-89AC-1F8D0A567E48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0" creationId="{F6EC3C7A-A942-4FF3-882B-97D52F783A31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41" creationId="{3023EAC6-BFA7-2E44-A58F-21F78FAA93DA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1" creationId="{8CA7FF65-1551-40B0-A984-B1C1A775B6C8}"/>
          </ac:spMkLst>
        </pc:spChg>
        <pc:spChg chg="add mod">
          <ac:chgData name="MEJIA GONZALEZ RAUL" userId="b180849a-4582-4095-9bcf-0f01a2c56707" providerId="ADAL" clId="{FA40E1CF-7D21-473F-8309-FFF73077C9A5}" dt="2023-11-30T16:35:46.261" v="2130" actId="1038"/>
          <ac:spMkLst>
            <pc:docMk/>
            <pc:sldMk cId="493824091" sldId="940"/>
            <ac:spMk id="42" creationId="{CE80083D-6282-4BC0-A9E5-3780CEAEC7C0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43" creationId="{BC6EFF88-4791-B542-A3F4-4ECF7712B5AE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4" creationId="{CEF1325A-A365-4951-AF19-2D87AC3A3321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5" creationId="{197DEF4F-4571-4215-970F-BB70A628C918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45" creationId="{E00B1A24-91D7-4141-97CE-0B0376C27D79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46" creationId="{866F2952-145A-7E4C-AC05-40E642028289}"/>
          </ac:spMkLst>
        </pc:spChg>
        <pc:spChg chg="add del mod">
          <ac:chgData name="MEJIA GONZALEZ RAUL" userId="b180849a-4582-4095-9bcf-0f01a2c56707" providerId="ADAL" clId="{FA40E1CF-7D21-473F-8309-FFF73077C9A5}" dt="2023-11-30T15:35:05.337" v="885" actId="478"/>
          <ac:spMkLst>
            <pc:docMk/>
            <pc:sldMk cId="493824091" sldId="940"/>
            <ac:spMk id="46" creationId="{CAD4B21C-7FF6-4109-A7AE-9F000AE604E3}"/>
          </ac:spMkLst>
        </pc:spChg>
        <pc:spChg chg="add del mod">
          <ac:chgData name="MEJIA GONZALEZ RAUL" userId="b180849a-4582-4095-9bcf-0f01a2c56707" providerId="ADAL" clId="{FA40E1CF-7D21-473F-8309-FFF73077C9A5}" dt="2023-11-30T15:35:05.337" v="885" actId="478"/>
          <ac:spMkLst>
            <pc:docMk/>
            <pc:sldMk cId="493824091" sldId="940"/>
            <ac:spMk id="47" creationId="{0C9EB8D3-245C-45A3-8FE4-D430C06B993C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47" creationId="{3D2F8A36-4A62-3044-9E8A-B007430DDD53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8" creationId="{CB6BDB50-1E12-4E82-858C-540BE3B339EA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49" creationId="{BB3C31F7-1C86-4CE6-AF57-00C24B483336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0" creationId="{8F01D7C6-EAB7-4FD0-A40F-E1E7FD8B4E17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1" creationId="{5C05D67B-8B28-4E26-B203-66C017182937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2" creationId="{98B418AB-1F86-4D54-9EEE-5A94E32242B7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3" creationId="{F2DA190B-C9D3-4285-A885-8B94D37634D6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4" creationId="{68D7AD6B-5D8A-492E-BC4C-B5965036D6C6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55" creationId="{020D68B8-89B4-491E-AF63-293211CD83C2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56" creationId="{388D32A8-EB23-6940-9944-27674380BE21}"/>
          </ac:spMkLst>
        </pc:spChg>
        <pc:spChg chg="add del mod">
          <ac:chgData name="MEJIA GONZALEZ RAUL" userId="b180849a-4582-4095-9bcf-0f01a2c56707" providerId="ADAL" clId="{FA40E1CF-7D21-473F-8309-FFF73077C9A5}" dt="2023-11-30T15:35:05.337" v="885" actId="478"/>
          <ac:spMkLst>
            <pc:docMk/>
            <pc:sldMk cId="493824091" sldId="940"/>
            <ac:spMk id="56" creationId="{862FFEE3-3E4E-43CD-ABA7-A4C6E12EC441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57" creationId="{7574803E-6732-C249-8895-B57181A6122F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58" creationId="{5897D745-2D1C-2F44-90A3-5731FF8D59EE}"/>
          </ac:spMkLst>
        </pc:spChg>
        <pc:spChg chg="del">
          <ac:chgData name="MEJIA GONZALEZ RAUL" userId="b180849a-4582-4095-9bcf-0f01a2c56707" providerId="ADAL" clId="{FA40E1CF-7D21-473F-8309-FFF73077C9A5}" dt="2023-11-27T21:50:09.349" v="2" actId="478"/>
          <ac:spMkLst>
            <pc:docMk/>
            <pc:sldMk cId="493824091" sldId="940"/>
            <ac:spMk id="59" creationId="{982E09E9-46A0-DC4B-A359-63D9715D4C61}"/>
          </ac:spMkLst>
        </pc:spChg>
        <pc:spChg chg="add del mod">
          <ac:chgData name="MEJIA GONZALEZ RAUL" userId="b180849a-4582-4095-9bcf-0f01a2c56707" providerId="ADAL" clId="{FA40E1CF-7D21-473F-8309-FFF73077C9A5}" dt="2023-11-30T16:16:15.540" v="1743"/>
          <ac:spMkLst>
            <pc:docMk/>
            <pc:sldMk cId="493824091" sldId="940"/>
            <ac:spMk id="59" creationId="{A8E04271-A235-43B2-8544-042547A3AACB}"/>
          </ac:spMkLst>
        </pc:spChg>
        <pc:spChg chg="add del mod">
          <ac:chgData name="MEJIA GONZALEZ RAUL" userId="b180849a-4582-4095-9bcf-0f01a2c56707" providerId="ADAL" clId="{FA40E1CF-7D21-473F-8309-FFF73077C9A5}" dt="2023-11-30T16:16:15.540" v="1743"/>
          <ac:spMkLst>
            <pc:docMk/>
            <pc:sldMk cId="493824091" sldId="940"/>
            <ac:spMk id="60" creationId="{D655104B-C2A5-4513-8741-17232DB0CDF8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61" creationId="{9EF53523-24AE-466E-B208-781A4D232B0B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62" creationId="{A4EAC964-D1EF-4FB7-A61E-5AC352BAE1E8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63" creationId="{105FC218-C541-4DF4-8E4D-CBCDE229DB18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64" creationId="{0402933A-D576-4D05-8B76-1ACF3BC074A4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65" creationId="{6A9355E4-1393-4512-876C-1538FCE316A8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75" creationId="{8525D488-19F4-447F-8078-E480E8258AAA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76" creationId="{19B51E62-E2D9-48A2-9503-0CBF069E371E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77" creationId="{75544707-93FA-48C0-A596-1D983630896B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78" creationId="{20BA3F6F-6776-43BE-8A8F-92723CEDBF34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81" creationId="{F15C5E18-A0C5-4FD5-A29F-B2609F99AD3F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82" creationId="{6F2DFCFE-E954-45B8-8ED4-B27280F23947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83" creationId="{600637E5-8EE8-4D0B-A15C-B20B897BD780}"/>
          </ac:spMkLst>
        </pc:spChg>
        <pc:spChg chg="add del mod">
          <ac:chgData name="MEJIA GONZALEZ RAUL" userId="b180849a-4582-4095-9bcf-0f01a2c56707" providerId="ADAL" clId="{FA40E1CF-7D21-473F-8309-FFF73077C9A5}" dt="2023-11-30T16:16:15.540" v="1743"/>
          <ac:spMkLst>
            <pc:docMk/>
            <pc:sldMk cId="493824091" sldId="940"/>
            <ac:spMk id="85" creationId="{6AD6146A-8ADD-4571-ABEA-23C7F7C4A3DE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87" creationId="{2F57BDA5-01A9-4B4C-8591-03A9B061EA5C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88" creationId="{DF5B3712-4EB2-4E41-BD15-95C5BFF19B35}"/>
          </ac:spMkLst>
        </pc:spChg>
        <pc:spChg chg="add mod">
          <ac:chgData name="MEJIA GONZALEZ RAUL" userId="b180849a-4582-4095-9bcf-0f01a2c56707" providerId="ADAL" clId="{FA40E1CF-7D21-473F-8309-FFF73077C9A5}" dt="2023-11-30T16:36:44.793" v="2155" actId="1038"/>
          <ac:spMkLst>
            <pc:docMk/>
            <pc:sldMk cId="493824091" sldId="940"/>
            <ac:spMk id="90" creationId="{FEE872CD-7F77-4065-9143-57AFE9BC0588}"/>
          </ac:spMkLst>
        </pc:sp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43" creationId="{2FA5271F-625E-4AEC-AFB2-30D6F604A91C}"/>
          </ac:cxnSpMkLst>
        </pc:cxnChg>
        <pc:cxnChg chg="add del mod">
          <ac:chgData name="MEJIA GONZALEZ RAUL" userId="b180849a-4582-4095-9bcf-0f01a2c56707" providerId="ADAL" clId="{FA40E1CF-7D21-473F-8309-FFF73077C9A5}" dt="2023-11-30T15:35:05.337" v="885" actId="478"/>
          <ac:cxnSpMkLst>
            <pc:docMk/>
            <pc:sldMk cId="493824091" sldId="940"/>
            <ac:cxnSpMk id="57" creationId="{23366438-BF55-44D4-A88A-58BAE5648DD0}"/>
          </ac:cxnSpMkLst>
        </pc:cxnChg>
        <pc:cxnChg chg="add del mod">
          <ac:chgData name="MEJIA GONZALEZ RAUL" userId="b180849a-4582-4095-9bcf-0f01a2c56707" providerId="ADAL" clId="{FA40E1CF-7D21-473F-8309-FFF73077C9A5}" dt="2023-11-30T15:35:22.475" v="920" actId="478"/>
          <ac:cxnSpMkLst>
            <pc:docMk/>
            <pc:sldMk cId="493824091" sldId="940"/>
            <ac:cxnSpMk id="58" creationId="{A4103F62-DA77-40F3-BD9A-E0E942C68185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60" creationId="{D55ADAC6-46A8-B34A-97EE-7399EDEA4C7D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66" creationId="{3541BBC8-AB42-42D7-A5E0-7E141D2ABB39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67" creationId="{EA8C21B9-D881-46F0-903C-32391D46AC10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68" creationId="{B1698308-4011-42D2-92A6-8B21FD719E98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69" creationId="{A160C513-D948-4353-9314-248AFD21CD82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70" creationId="{2745191C-A86F-4F7C-B87E-9A8B6004147D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71" creationId="{2422F7E5-EC6E-4842-81C8-4D7D1876DE4A}"/>
          </ac:cxnSpMkLst>
        </pc:cxnChg>
        <pc:cxnChg chg="add del mod">
          <ac:chgData name="MEJIA GONZALEZ RAUL" userId="b180849a-4582-4095-9bcf-0f01a2c56707" providerId="ADAL" clId="{FA40E1CF-7D21-473F-8309-FFF73077C9A5}" dt="2023-11-30T15:35:22.475" v="920" actId="478"/>
          <ac:cxnSpMkLst>
            <pc:docMk/>
            <pc:sldMk cId="493824091" sldId="940"/>
            <ac:cxnSpMk id="72" creationId="{D2DA5EDF-F866-4A8F-B1F7-9834E43FD3DE}"/>
          </ac:cxnSpMkLst>
        </pc:cxnChg>
        <pc:cxnChg chg="add del mod">
          <ac:chgData name="MEJIA GONZALEZ RAUL" userId="b180849a-4582-4095-9bcf-0f01a2c56707" providerId="ADAL" clId="{FA40E1CF-7D21-473F-8309-FFF73077C9A5}" dt="2023-11-30T15:35:22.475" v="920" actId="478"/>
          <ac:cxnSpMkLst>
            <pc:docMk/>
            <pc:sldMk cId="493824091" sldId="940"/>
            <ac:cxnSpMk id="73" creationId="{2438724A-BC50-44ED-978F-8DE445599367}"/>
          </ac:cxnSpMkLst>
        </pc:cxnChg>
        <pc:cxnChg chg="add del mod">
          <ac:chgData name="MEJIA GONZALEZ RAUL" userId="b180849a-4582-4095-9bcf-0f01a2c56707" providerId="ADAL" clId="{FA40E1CF-7D21-473F-8309-FFF73077C9A5}" dt="2023-11-30T15:14:52.630" v="604" actId="478"/>
          <ac:cxnSpMkLst>
            <pc:docMk/>
            <pc:sldMk cId="493824091" sldId="940"/>
            <ac:cxnSpMk id="74" creationId="{170404A3-1731-4816-87F6-45C53EEB0920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79" creationId="{D40A32DA-95CD-41FD-8A1D-6E2FF26F02E4}"/>
          </ac:cxnSpMkLst>
        </pc:cxnChg>
        <pc:cxnChg chg="add del mod">
          <ac:chgData name="MEJIA GONZALEZ RAUL" userId="b180849a-4582-4095-9bcf-0f01a2c56707" providerId="ADAL" clId="{FA40E1CF-7D21-473F-8309-FFF73077C9A5}" dt="2023-11-30T15:35:22.475" v="920" actId="478"/>
          <ac:cxnSpMkLst>
            <pc:docMk/>
            <pc:sldMk cId="493824091" sldId="940"/>
            <ac:cxnSpMk id="80" creationId="{4A73D0CD-E39C-489B-ADCE-55F013E2DEB0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84" creationId="{448A3D12-B7C6-45EA-9935-4A6966E29445}"/>
          </ac:cxnSpMkLst>
        </pc:cxnChg>
        <pc:cxnChg chg="add del mod">
          <ac:chgData name="MEJIA GONZALEZ RAUL" userId="b180849a-4582-4095-9bcf-0f01a2c56707" providerId="ADAL" clId="{FA40E1CF-7D21-473F-8309-FFF73077C9A5}" dt="2023-11-30T16:16:15.540" v="1743"/>
          <ac:cxnSpMkLst>
            <pc:docMk/>
            <pc:sldMk cId="493824091" sldId="940"/>
            <ac:cxnSpMk id="86" creationId="{BAF68460-834E-460E-BF7D-FA6489CC95CA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89" creationId="{56A6C21F-9B6F-A54A-B1A2-C559FED00817}"/>
          </ac:cxnSpMkLst>
        </pc:cxnChg>
        <pc:cxnChg chg="add mod">
          <ac:chgData name="MEJIA GONZALEZ RAUL" userId="b180849a-4582-4095-9bcf-0f01a2c56707" providerId="ADAL" clId="{FA40E1CF-7D21-473F-8309-FFF73077C9A5}" dt="2023-11-30T16:36:44.793" v="2155" actId="1038"/>
          <ac:cxnSpMkLst>
            <pc:docMk/>
            <pc:sldMk cId="493824091" sldId="940"/>
            <ac:cxnSpMk id="89" creationId="{6521A726-52A5-4AC6-AA44-3B699EA4184B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2" creationId="{C9E2CC0D-D40D-C74A-9D24-E3F1AB6DA712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3" creationId="{92F6A379-DC9A-7046-8148-4A66CA4CADEF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4" creationId="{411A8AB2-5C5E-0D47-A46B-E2D0B010DD36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5" creationId="{1021A8D5-77A2-D344-AC3A-4BBE28C3A5FE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6" creationId="{9E1C8989-D650-BF46-BC10-10ED0AE16ADA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7" creationId="{07527541-ED64-714C-AB03-608C6D0BD19E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98" creationId="{DF6ED40C-7892-844E-96C9-E3E2194B3383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101" creationId="{F754C386-146A-1F42-8728-57E85F6AF14B}"/>
          </ac:cxnSpMkLst>
        </pc:cxnChg>
        <pc:cxnChg chg="del">
          <ac:chgData name="MEJIA GONZALEZ RAUL" userId="b180849a-4582-4095-9bcf-0f01a2c56707" providerId="ADAL" clId="{FA40E1CF-7D21-473F-8309-FFF73077C9A5}" dt="2023-11-27T21:50:09.349" v="2" actId="478"/>
          <ac:cxnSpMkLst>
            <pc:docMk/>
            <pc:sldMk cId="493824091" sldId="940"/>
            <ac:cxnSpMk id="102" creationId="{8764FE24-DE49-DC45-B5EC-8D9752ED9D54}"/>
          </ac:cxnSpMkLst>
        </pc:cxnChg>
      </pc:sldChg>
      <pc:sldChg chg="del">
        <pc:chgData name="MEJIA GONZALEZ RAUL" userId="b180849a-4582-4095-9bcf-0f01a2c56707" providerId="ADAL" clId="{FA40E1CF-7D21-473F-8309-FFF73077C9A5}" dt="2023-11-27T21:49:50.197" v="1" actId="47"/>
        <pc:sldMkLst>
          <pc:docMk/>
          <pc:sldMk cId="3445358153" sldId="952"/>
        </pc:sldMkLst>
      </pc:sldChg>
      <pc:sldChg chg="addSp modSp add del mod">
        <pc:chgData name="MEJIA GONZALEZ RAUL" userId="b180849a-4582-4095-9bcf-0f01a2c56707" providerId="ADAL" clId="{FA40E1CF-7D21-473F-8309-FFF73077C9A5}" dt="2023-11-30T15:34:54.422" v="884" actId="47"/>
        <pc:sldMkLst>
          <pc:docMk/>
          <pc:sldMk cId="3740329302" sldId="1117"/>
        </pc:sldMkLst>
        <pc:spChg chg="mod">
          <ac:chgData name="MEJIA GONZALEZ RAUL" userId="b180849a-4582-4095-9bcf-0f01a2c56707" providerId="ADAL" clId="{FA40E1CF-7D21-473F-8309-FFF73077C9A5}" dt="2023-11-29T23:03:24.399" v="394" actId="1038"/>
          <ac:spMkLst>
            <pc:docMk/>
            <pc:sldMk cId="3740329302" sldId="1117"/>
            <ac:spMk id="19" creationId="{D19EC0AD-CF7F-BA7A-79EE-7A2901C981CA}"/>
          </ac:spMkLst>
        </pc:spChg>
        <pc:spChg chg="mod">
          <ac:chgData name="MEJIA GONZALEZ RAUL" userId="b180849a-4582-4095-9bcf-0f01a2c56707" providerId="ADAL" clId="{FA40E1CF-7D21-473F-8309-FFF73077C9A5}" dt="2023-11-30T15:14:32.578" v="570" actId="20577"/>
          <ac:spMkLst>
            <pc:docMk/>
            <pc:sldMk cId="3740329302" sldId="1117"/>
            <ac:spMk id="30" creationId="{70927025-8125-A24A-8DA5-F03A1AF457ED}"/>
          </ac:spMkLst>
        </pc:spChg>
        <pc:grpChg chg="add mod">
          <ac:chgData name="MEJIA GONZALEZ RAUL" userId="b180849a-4582-4095-9bcf-0f01a2c56707" providerId="ADAL" clId="{FA40E1CF-7D21-473F-8309-FFF73077C9A5}" dt="2023-11-30T15:34:18.190" v="880" actId="1076"/>
          <ac:grpSpMkLst>
            <pc:docMk/>
            <pc:sldMk cId="3740329302" sldId="1117"/>
            <ac:grpSpMk id="3" creationId="{311F36DA-3B37-4530-B5D9-3B32AA2FB65B}"/>
          </ac:grpSpMkLst>
        </pc:grpChg>
        <pc:graphicFrameChg chg="mod">
          <ac:chgData name="MEJIA GONZALEZ RAUL" userId="b180849a-4582-4095-9bcf-0f01a2c56707" providerId="ADAL" clId="{FA40E1CF-7D21-473F-8309-FFF73077C9A5}" dt="2023-11-29T23:03:51.252" v="411" actId="164"/>
          <ac:graphicFrameMkLst>
            <pc:docMk/>
            <pc:sldMk cId="3740329302" sldId="1117"/>
            <ac:graphicFrameMk id="32" creationId="{F6C35B0D-7D1A-7B80-B563-BAA9C9D56330}"/>
          </ac:graphicFrameMkLst>
        </pc:graphicFrameChg>
        <pc:picChg chg="mod">
          <ac:chgData name="MEJIA GONZALEZ RAUL" userId="b180849a-4582-4095-9bcf-0f01a2c56707" providerId="ADAL" clId="{FA40E1CF-7D21-473F-8309-FFF73077C9A5}" dt="2023-11-29T23:03:51.252" v="411" actId="164"/>
          <ac:picMkLst>
            <pc:docMk/>
            <pc:sldMk cId="3740329302" sldId="1117"/>
            <ac:picMk id="20" creationId="{B70CB1FC-0F67-F4BC-7845-FCE6E16B235A}"/>
          </ac:picMkLst>
        </pc:picChg>
      </pc:sldChg>
      <pc:sldChg chg="modSp add mod">
        <pc:chgData name="MEJIA GONZALEZ RAUL" userId="b180849a-4582-4095-9bcf-0f01a2c56707" providerId="ADAL" clId="{FA40E1CF-7D21-473F-8309-FFF73077C9A5}" dt="2023-12-04T17:32:47.152" v="3624" actId="113"/>
        <pc:sldMkLst>
          <pc:docMk/>
          <pc:sldMk cId="1191185095" sldId="1118"/>
        </pc:sldMkLst>
        <pc:spChg chg="mod">
          <ac:chgData name="MEJIA GONZALEZ RAUL" userId="b180849a-4582-4095-9bcf-0f01a2c56707" providerId="ADAL" clId="{FA40E1CF-7D21-473F-8309-FFF73077C9A5}" dt="2023-11-30T15:41:36.500" v="976" actId="20577"/>
          <ac:spMkLst>
            <pc:docMk/>
            <pc:sldMk cId="1191185095" sldId="1118"/>
            <ac:spMk id="2" creationId="{D7F6B4E4-80DD-B1FE-2E27-17E8FFEC2D00}"/>
          </ac:spMkLst>
        </pc:spChg>
        <pc:spChg chg="mod">
          <ac:chgData name="MEJIA GONZALEZ RAUL" userId="b180849a-4582-4095-9bcf-0f01a2c56707" providerId="ADAL" clId="{FA40E1CF-7D21-473F-8309-FFF73077C9A5}" dt="2023-12-04T17:32:47.152" v="3624" actId="113"/>
          <ac:spMkLst>
            <pc:docMk/>
            <pc:sldMk cId="1191185095" sldId="1118"/>
            <ac:spMk id="31" creationId="{197C5479-2418-43E4-A9C8-8E9ED12A7D41}"/>
          </ac:spMkLst>
        </pc:spChg>
      </pc:sldChg>
      <pc:sldChg chg="addSp delSp modSp add mod">
        <pc:chgData name="MEJIA GONZALEZ RAUL" userId="b180849a-4582-4095-9bcf-0f01a2c56707" providerId="ADAL" clId="{FA40E1CF-7D21-473F-8309-FFF73077C9A5}" dt="2023-12-05T18:07:55.396" v="4922"/>
        <pc:sldMkLst>
          <pc:docMk/>
          <pc:sldMk cId="1209575769" sldId="1119"/>
        </pc:sldMkLst>
        <pc:spChg chg="mod">
          <ac:chgData name="MEJIA GONZALEZ RAUL" userId="b180849a-4582-4095-9bcf-0f01a2c56707" providerId="ADAL" clId="{FA40E1CF-7D21-473F-8309-FFF73077C9A5}" dt="2023-11-30T15:59:09.261" v="1466" actId="20577"/>
          <ac:spMkLst>
            <pc:docMk/>
            <pc:sldMk cId="1209575769" sldId="1119"/>
            <ac:spMk id="2" creationId="{D7F6B4E4-80DD-B1FE-2E27-17E8FFEC2D00}"/>
          </ac:spMkLst>
        </pc:spChg>
        <pc:spChg chg="del">
          <ac:chgData name="MEJIA GONZALEZ RAUL" userId="b180849a-4582-4095-9bcf-0f01a2c56707" providerId="ADAL" clId="{FA40E1CF-7D21-473F-8309-FFF73077C9A5}" dt="2023-11-30T16:00:13.924" v="1467" actId="478"/>
          <ac:spMkLst>
            <pc:docMk/>
            <pc:sldMk cId="1209575769" sldId="1119"/>
            <ac:spMk id="31" creationId="{197C5479-2418-43E4-A9C8-8E9ED12A7D41}"/>
          </ac:spMkLst>
        </pc:spChg>
        <pc:grpChg chg="add del mod">
          <ac:chgData name="MEJIA GONZALEZ RAUL" userId="b180849a-4582-4095-9bcf-0f01a2c56707" providerId="ADAL" clId="{FA40E1CF-7D21-473F-8309-FFF73077C9A5}" dt="2023-12-05T17:46:04.415" v="4812" actId="165"/>
          <ac:grpSpMkLst>
            <pc:docMk/>
            <pc:sldMk cId="1209575769" sldId="1119"/>
            <ac:grpSpMk id="3" creationId="{9CF0F981-A943-4713-A32F-6D7CC84314D7}"/>
          </ac:grpSpMkLst>
        </pc:grpChg>
        <pc:graphicFrameChg chg="add mod topLvl">
          <ac:chgData name="MEJIA GONZALEZ RAUL" userId="b180849a-4582-4095-9bcf-0f01a2c56707" providerId="ADAL" clId="{FA40E1CF-7D21-473F-8309-FFF73077C9A5}" dt="2023-12-05T18:04:36.940" v="4875" actId="207"/>
          <ac:graphicFrameMkLst>
            <pc:docMk/>
            <pc:sldMk cId="1209575769" sldId="1119"/>
            <ac:graphicFrameMk id="4" creationId="{2CC3AF19-17D5-46C8-9562-E5731AAE9BF8}"/>
          </ac:graphicFrameMkLst>
        </pc:graphicFrameChg>
        <pc:picChg chg="add del mod topLvl">
          <ac:chgData name="MEJIA GONZALEZ RAUL" userId="b180849a-4582-4095-9bcf-0f01a2c56707" providerId="ADAL" clId="{FA40E1CF-7D21-473F-8309-FFF73077C9A5}" dt="2023-12-05T18:03:39.645" v="4870" actId="207"/>
          <ac:picMkLst>
            <pc:docMk/>
            <pc:sldMk cId="1209575769" sldId="1119"/>
            <ac:picMk id="5" creationId="{95DE2A53-A2FA-4881-AA87-65D0FEC2577F}"/>
          </ac:picMkLst>
        </pc:picChg>
        <pc:picChg chg="add del mod">
          <ac:chgData name="MEJIA GONZALEZ RAUL" userId="b180849a-4582-4095-9bcf-0f01a2c56707" providerId="ADAL" clId="{FA40E1CF-7D21-473F-8309-FFF73077C9A5}" dt="2023-12-05T17:56:38.798" v="4816" actId="931"/>
          <ac:picMkLst>
            <pc:docMk/>
            <pc:sldMk cId="1209575769" sldId="1119"/>
            <ac:picMk id="6" creationId="{3B5A6DA9-2EE8-4415-B956-BC9870B76CA7}"/>
          </ac:picMkLst>
        </pc:picChg>
        <pc:picChg chg="add mod">
          <ac:chgData name="MEJIA GONZALEZ RAUL" userId="b180849a-4582-4095-9bcf-0f01a2c56707" providerId="ADAL" clId="{FA40E1CF-7D21-473F-8309-FFF73077C9A5}" dt="2023-12-05T18:07:55.396" v="4922"/>
          <ac:picMkLst>
            <pc:docMk/>
            <pc:sldMk cId="1209575769" sldId="1119"/>
            <ac:picMk id="8" creationId="{F1936BFA-1800-45D9-97E8-9D26FD96CCD4}"/>
          </ac:picMkLst>
        </pc:picChg>
      </pc:sldChg>
      <pc:sldChg chg="new del">
        <pc:chgData name="MEJIA GONZALEZ RAUL" userId="b180849a-4582-4095-9bcf-0f01a2c56707" providerId="ADAL" clId="{FA40E1CF-7D21-473F-8309-FFF73077C9A5}" dt="2023-12-04T17:10:22.021" v="2953" actId="2696"/>
        <pc:sldMkLst>
          <pc:docMk/>
          <pc:sldMk cId="3264443234" sldId="1120"/>
        </pc:sldMkLst>
      </pc:sldChg>
      <pc:sldChg chg="addSp delSp modSp add mod">
        <pc:chgData name="MEJIA GONZALEZ RAUL" userId="b180849a-4582-4095-9bcf-0f01a2c56707" providerId="ADAL" clId="{FA40E1CF-7D21-473F-8309-FFF73077C9A5}" dt="2023-12-04T18:40:51.218" v="4792" actId="113"/>
        <pc:sldMkLst>
          <pc:docMk/>
          <pc:sldMk cId="4148456940" sldId="1121"/>
        </pc:sldMkLst>
        <pc:spChg chg="mod">
          <ac:chgData name="MEJIA GONZALEZ RAUL" userId="b180849a-4582-4095-9bcf-0f01a2c56707" providerId="ADAL" clId="{FA40E1CF-7D21-473F-8309-FFF73077C9A5}" dt="2023-12-04T18:16:33.175" v="4151" actId="20577"/>
          <ac:spMkLst>
            <pc:docMk/>
            <pc:sldMk cId="4148456940" sldId="1121"/>
            <ac:spMk id="2" creationId="{D7F6B4E4-80DD-B1FE-2E27-17E8FFEC2D00}"/>
          </ac:spMkLst>
        </pc:spChg>
        <pc:spChg chg="add mod">
          <ac:chgData name="MEJIA GONZALEZ RAUL" userId="b180849a-4582-4095-9bcf-0f01a2c56707" providerId="ADAL" clId="{FA40E1CF-7D21-473F-8309-FFF73077C9A5}" dt="2023-12-04T18:40:51.218" v="4792" actId="113"/>
          <ac:spMkLst>
            <pc:docMk/>
            <pc:sldMk cId="4148456940" sldId="1121"/>
            <ac:spMk id="4" creationId="{7AFF0D65-1769-472E-86D5-632C440F29EC}"/>
          </ac:spMkLst>
        </pc:spChg>
        <pc:spChg chg="mod">
          <ac:chgData name="MEJIA GONZALEZ RAUL" userId="b180849a-4582-4095-9bcf-0f01a2c56707" providerId="ADAL" clId="{FA40E1CF-7D21-473F-8309-FFF73077C9A5}" dt="2023-12-04T17:18:59.589" v="3157" actId="164"/>
          <ac:spMkLst>
            <pc:docMk/>
            <pc:sldMk cId="4148456940" sldId="1121"/>
            <ac:spMk id="11" creationId="{8E56F929-F749-4A7A-A1E7-F59125B0200B}"/>
          </ac:spMkLst>
        </pc:spChg>
        <pc:spChg chg="del">
          <ac:chgData name="MEJIA GONZALEZ RAUL" userId="b180849a-4582-4095-9bcf-0f01a2c56707" providerId="ADAL" clId="{FA40E1CF-7D21-473F-8309-FFF73077C9A5}" dt="2023-12-04T17:10:31.425" v="2954" actId="478"/>
          <ac:spMkLst>
            <pc:docMk/>
            <pc:sldMk cId="4148456940" sldId="1121"/>
            <ac:spMk id="31" creationId="{197C5479-2418-43E4-A9C8-8E9ED12A7D41}"/>
          </ac:spMkLst>
        </pc:spChg>
        <pc:grpChg chg="add mod">
          <ac:chgData name="MEJIA GONZALEZ RAUL" userId="b180849a-4582-4095-9bcf-0f01a2c56707" providerId="ADAL" clId="{FA40E1CF-7D21-473F-8309-FFF73077C9A5}" dt="2023-12-04T17:54:11.786" v="3722" actId="1038"/>
          <ac:grpSpMkLst>
            <pc:docMk/>
            <pc:sldMk cId="4148456940" sldId="1121"/>
            <ac:grpSpMk id="3" creationId="{BEF0D02E-8DEF-4814-B3A0-91F484C2DCBD}"/>
          </ac:grpSpMkLst>
        </pc:grpChg>
        <pc:graphicFrameChg chg="mod">
          <ac:chgData name="MEJIA GONZALEZ RAUL" userId="b180849a-4582-4095-9bcf-0f01a2c56707" providerId="ADAL" clId="{FA40E1CF-7D21-473F-8309-FFF73077C9A5}" dt="2023-12-04T17:18:59.589" v="3157" actId="164"/>
          <ac:graphicFrameMkLst>
            <pc:docMk/>
            <pc:sldMk cId="4148456940" sldId="1121"/>
            <ac:graphicFrameMk id="10" creationId="{3070CB4C-5BDB-4148-9096-4A7DE18C3D18}"/>
          </ac:graphicFrameMkLst>
        </pc:graphicFrameChg>
      </pc:sldChg>
    </pc:docChg>
  </pc:docChgLst>
  <pc:docChgLst>
    <pc:chgData name="LUJAN SALAZAR JOSE DE JESUS" userId="ec2fc3d6-b266-4bae-ba78-4002af35a077" providerId="ADAL" clId="{EA2E3ED2-9345-4BBE-BB60-C05A44537A67}"/>
    <pc:docChg chg="undo redo custSel addSld modSld">
      <pc:chgData name="LUJAN SALAZAR JOSE DE JESUS" userId="ec2fc3d6-b266-4bae-ba78-4002af35a077" providerId="ADAL" clId="{EA2E3ED2-9345-4BBE-BB60-C05A44537A67}" dt="2023-12-05T16:43:45.175" v="1729" actId="20577"/>
      <pc:docMkLst>
        <pc:docMk/>
      </pc:docMkLst>
      <pc:sldChg chg="modSp mod">
        <pc:chgData name="LUJAN SALAZAR JOSE DE JESUS" userId="ec2fc3d6-b266-4bae-ba78-4002af35a077" providerId="ADAL" clId="{EA2E3ED2-9345-4BBE-BB60-C05A44537A67}" dt="2023-12-04T20:06:44.954" v="541" actId="27636"/>
        <pc:sldMkLst>
          <pc:docMk/>
          <pc:sldMk cId="2224873742" sldId="257"/>
        </pc:sldMkLst>
        <pc:spChg chg="mod">
          <ac:chgData name="LUJAN SALAZAR JOSE DE JESUS" userId="ec2fc3d6-b266-4bae-ba78-4002af35a077" providerId="ADAL" clId="{EA2E3ED2-9345-4BBE-BB60-C05A44537A67}" dt="2023-12-04T20:06:44.954" v="541" actId="27636"/>
          <ac:spMkLst>
            <pc:docMk/>
            <pc:sldMk cId="2224873742" sldId="257"/>
            <ac:spMk id="2" creationId="{D7F6B4E4-80DD-B1FE-2E27-17E8FFEC2D00}"/>
          </ac:spMkLst>
        </pc:spChg>
        <pc:spChg chg="mod">
          <ac:chgData name="LUJAN SALAZAR JOSE DE JESUS" userId="ec2fc3d6-b266-4bae-ba78-4002af35a077" providerId="ADAL" clId="{EA2E3ED2-9345-4BBE-BB60-C05A44537A67}" dt="2023-12-04T19:58:55.049" v="15" actId="20577"/>
          <ac:spMkLst>
            <pc:docMk/>
            <pc:sldMk cId="2224873742" sldId="257"/>
            <ac:spMk id="31" creationId="{197C5479-2418-43E4-A9C8-8E9ED12A7D41}"/>
          </ac:spMkLst>
        </pc:spChg>
      </pc:sldChg>
      <pc:sldChg chg="modSp mod">
        <pc:chgData name="LUJAN SALAZAR JOSE DE JESUS" userId="ec2fc3d6-b266-4bae-ba78-4002af35a077" providerId="ADAL" clId="{EA2E3ED2-9345-4BBE-BB60-C05A44537A67}" dt="2023-12-04T20:05:56.436" v="480" actId="1035"/>
        <pc:sldMkLst>
          <pc:docMk/>
          <pc:sldMk cId="3836152504" sldId="263"/>
        </pc:sldMkLst>
        <pc:spChg chg="mod">
          <ac:chgData name="LUJAN SALAZAR JOSE DE JESUS" userId="ec2fc3d6-b266-4bae-ba78-4002af35a077" providerId="ADAL" clId="{EA2E3ED2-9345-4BBE-BB60-C05A44537A67}" dt="2023-12-04T20:05:17.361" v="409" actId="20577"/>
          <ac:spMkLst>
            <pc:docMk/>
            <pc:sldMk cId="3836152504" sldId="263"/>
            <ac:spMk id="2" creationId="{02B88151-9093-CA49-BB42-A6D47F0BDCEB}"/>
          </ac:spMkLst>
        </pc:spChg>
        <pc:spChg chg="mod">
          <ac:chgData name="LUJAN SALAZAR JOSE DE JESUS" userId="ec2fc3d6-b266-4bae-ba78-4002af35a077" providerId="ADAL" clId="{EA2E3ED2-9345-4BBE-BB60-C05A44537A67}" dt="2023-12-04T20:05:56.436" v="480" actId="1035"/>
          <ac:spMkLst>
            <pc:docMk/>
            <pc:sldMk cId="3836152504" sldId="263"/>
            <ac:spMk id="5" creationId="{D9DD1BCE-83B2-6740-8E94-EB1A052A1655}"/>
          </ac:spMkLst>
        </pc:spChg>
      </pc:sldChg>
      <pc:sldChg chg="modSp mod">
        <pc:chgData name="LUJAN SALAZAR JOSE DE JESUS" userId="ec2fc3d6-b266-4bae-ba78-4002af35a077" providerId="ADAL" clId="{EA2E3ED2-9345-4BBE-BB60-C05A44537A67}" dt="2023-12-04T20:17:31.249" v="690" actId="20577"/>
        <pc:sldMkLst>
          <pc:docMk/>
          <pc:sldMk cId="2927539" sldId="272"/>
        </pc:sldMkLst>
        <pc:spChg chg="mod">
          <ac:chgData name="LUJAN SALAZAR JOSE DE JESUS" userId="ec2fc3d6-b266-4bae-ba78-4002af35a077" providerId="ADAL" clId="{EA2E3ED2-9345-4BBE-BB60-C05A44537A67}" dt="2023-12-04T20:09:37.550" v="658" actId="6549"/>
          <ac:spMkLst>
            <pc:docMk/>
            <pc:sldMk cId="2927539" sldId="272"/>
            <ac:spMk id="2" creationId="{D7F6B4E4-80DD-B1FE-2E27-17E8FFEC2D00}"/>
          </ac:spMkLst>
        </pc:spChg>
        <pc:graphicFrameChg chg="mod modGraphic">
          <ac:chgData name="LUJAN SALAZAR JOSE DE JESUS" userId="ec2fc3d6-b266-4bae-ba78-4002af35a077" providerId="ADAL" clId="{EA2E3ED2-9345-4BBE-BB60-C05A44537A67}" dt="2023-12-04T20:17:31.249" v="690" actId="20577"/>
          <ac:graphicFrameMkLst>
            <pc:docMk/>
            <pc:sldMk cId="2927539" sldId="272"/>
            <ac:graphicFrameMk id="3" creationId="{8AF9362E-E349-4799-8021-3701F3DAA7B8}"/>
          </ac:graphicFrameMkLst>
        </pc:graphicFrameChg>
      </pc:sldChg>
      <pc:sldChg chg="delSp modSp mod">
        <pc:chgData name="LUJAN SALAZAR JOSE DE JESUS" userId="ec2fc3d6-b266-4bae-ba78-4002af35a077" providerId="ADAL" clId="{EA2E3ED2-9345-4BBE-BB60-C05A44537A67}" dt="2023-12-04T22:37:28.771" v="691" actId="1076"/>
        <pc:sldMkLst>
          <pc:docMk/>
          <pc:sldMk cId="493824091" sldId="940"/>
        </pc:sldMkLst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38" creationId="{E0E86C88-C3F2-4D6C-86F8-530A4F4BC7E8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39" creationId="{88EC8A10-C84A-40F9-89AC-1F8D0A567E48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40" creationId="{F6EC3C7A-A942-4FF3-882B-97D52F783A31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41" creationId="{8CA7FF65-1551-40B0-A984-B1C1A775B6C8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42" creationId="{CE80083D-6282-4BC0-A9E5-3780CEAEC7C0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44" creationId="{CEF1325A-A365-4951-AF19-2D87AC3A3321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45" creationId="{197DEF4F-4571-4215-970F-BB70A628C918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48" creationId="{CB6BDB50-1E12-4E82-858C-540BE3B339EA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49" creationId="{BB3C31F7-1C86-4CE6-AF57-00C24B483336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50" creationId="{8F01D7C6-EAB7-4FD0-A40F-E1E7FD8B4E17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51" creationId="{5C05D67B-8B28-4E26-B203-66C017182937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52" creationId="{98B418AB-1F86-4D54-9EEE-5A94E32242B7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53" creationId="{F2DA190B-C9D3-4285-A885-8B94D37634D6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54" creationId="{68D7AD6B-5D8A-492E-BC4C-B5965036D6C6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55" creationId="{020D68B8-89B4-491E-AF63-293211CD83C2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61" creationId="{9EF53523-24AE-466E-B208-781A4D232B0B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62" creationId="{A4EAC964-D1EF-4FB7-A61E-5AC352BAE1E8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63" creationId="{105FC218-C541-4DF4-8E4D-CBCDE229DB18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64" creationId="{0402933A-D576-4D05-8B76-1ACF3BC074A4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65" creationId="{6A9355E4-1393-4512-876C-1538FCE316A8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75" creationId="{8525D488-19F4-447F-8078-E480E8258AAA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76" creationId="{19B51E62-E2D9-48A2-9503-0CBF069E371E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77" creationId="{75544707-93FA-48C0-A596-1D983630896B}"/>
          </ac:spMkLst>
        </pc:spChg>
        <pc:spChg chg="del">
          <ac:chgData name="LUJAN SALAZAR JOSE DE JESUS" userId="ec2fc3d6-b266-4bae-ba78-4002af35a077" providerId="ADAL" clId="{EA2E3ED2-9345-4BBE-BB60-C05A44537A67}" dt="2023-12-04T20:04:45.529" v="372" actId="478"/>
          <ac:spMkLst>
            <pc:docMk/>
            <pc:sldMk cId="493824091" sldId="940"/>
            <ac:spMk id="78" creationId="{20BA3F6F-6776-43BE-8A8F-92723CEDBF34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81" creationId="{F15C5E18-A0C5-4FD5-A29F-B2609F99AD3F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82" creationId="{6F2DFCFE-E954-45B8-8ED4-B27280F23947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83" creationId="{600637E5-8EE8-4D0B-A15C-B20B897BD780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87" creationId="{2F57BDA5-01A9-4B4C-8591-03A9B061EA5C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88" creationId="{DF5B3712-4EB2-4E41-BD15-95C5BFF19B35}"/>
          </ac:spMkLst>
        </pc:spChg>
        <pc:spChg chg="mod">
          <ac:chgData name="LUJAN SALAZAR JOSE DE JESUS" userId="ec2fc3d6-b266-4bae-ba78-4002af35a077" providerId="ADAL" clId="{EA2E3ED2-9345-4BBE-BB60-C05A44537A67}" dt="2023-12-04T22:37:28.771" v="691" actId="1076"/>
          <ac:spMkLst>
            <pc:docMk/>
            <pc:sldMk cId="493824091" sldId="940"/>
            <ac:spMk id="90" creationId="{FEE872CD-7F77-4065-9143-57AFE9BC0588}"/>
          </ac:spMkLst>
        </pc:spChg>
        <pc:cxnChg chg="mod">
          <ac:chgData name="LUJAN SALAZAR JOSE DE JESUS" userId="ec2fc3d6-b266-4bae-ba78-4002af35a077" providerId="ADAL" clId="{EA2E3ED2-9345-4BBE-BB60-C05A44537A67}" dt="2023-12-04T22:37:28.771" v="691" actId="1076"/>
          <ac:cxnSpMkLst>
            <pc:docMk/>
            <pc:sldMk cId="493824091" sldId="940"/>
            <ac:cxnSpMk id="43" creationId="{2FA5271F-625E-4AEC-AFB2-30D6F604A91C}"/>
          </ac:cxnSpMkLst>
        </pc:cxnChg>
        <pc:cxnChg chg="mod">
          <ac:chgData name="LUJAN SALAZAR JOSE DE JESUS" userId="ec2fc3d6-b266-4bae-ba78-4002af35a077" providerId="ADAL" clId="{EA2E3ED2-9345-4BBE-BB60-C05A44537A67}" dt="2023-12-04T22:37:28.771" v="691" actId="1076"/>
          <ac:cxnSpMkLst>
            <pc:docMk/>
            <pc:sldMk cId="493824091" sldId="940"/>
            <ac:cxnSpMk id="66" creationId="{3541BBC8-AB42-42D7-A5E0-7E141D2ABB39}"/>
          </ac:cxnSpMkLst>
        </pc:cxnChg>
        <pc:cxnChg chg="mod">
          <ac:chgData name="LUJAN SALAZAR JOSE DE JESUS" userId="ec2fc3d6-b266-4bae-ba78-4002af35a077" providerId="ADAL" clId="{EA2E3ED2-9345-4BBE-BB60-C05A44537A67}" dt="2023-12-04T22:37:28.771" v="691" actId="1076"/>
          <ac:cxnSpMkLst>
            <pc:docMk/>
            <pc:sldMk cId="493824091" sldId="940"/>
            <ac:cxnSpMk id="67" creationId="{EA8C21B9-D881-46F0-903C-32391D46AC10}"/>
          </ac:cxnSpMkLst>
        </pc:cxnChg>
        <pc:cxnChg chg="del">
          <ac:chgData name="LUJAN SALAZAR JOSE DE JESUS" userId="ec2fc3d6-b266-4bae-ba78-4002af35a077" providerId="ADAL" clId="{EA2E3ED2-9345-4BBE-BB60-C05A44537A67}" dt="2023-12-04T20:04:45.529" v="372" actId="478"/>
          <ac:cxnSpMkLst>
            <pc:docMk/>
            <pc:sldMk cId="493824091" sldId="940"/>
            <ac:cxnSpMk id="68" creationId="{B1698308-4011-42D2-92A6-8B21FD719E98}"/>
          </ac:cxnSpMkLst>
        </pc:cxnChg>
        <pc:cxnChg chg="del">
          <ac:chgData name="LUJAN SALAZAR JOSE DE JESUS" userId="ec2fc3d6-b266-4bae-ba78-4002af35a077" providerId="ADAL" clId="{EA2E3ED2-9345-4BBE-BB60-C05A44537A67}" dt="2023-12-04T20:04:45.529" v="372" actId="478"/>
          <ac:cxnSpMkLst>
            <pc:docMk/>
            <pc:sldMk cId="493824091" sldId="940"/>
            <ac:cxnSpMk id="69" creationId="{A160C513-D948-4353-9314-248AFD21CD82}"/>
          </ac:cxnSpMkLst>
        </pc:cxnChg>
        <pc:cxnChg chg="del">
          <ac:chgData name="LUJAN SALAZAR JOSE DE JESUS" userId="ec2fc3d6-b266-4bae-ba78-4002af35a077" providerId="ADAL" clId="{EA2E3ED2-9345-4BBE-BB60-C05A44537A67}" dt="2023-12-04T20:04:45.529" v="372" actId="478"/>
          <ac:cxnSpMkLst>
            <pc:docMk/>
            <pc:sldMk cId="493824091" sldId="940"/>
            <ac:cxnSpMk id="70" creationId="{2745191C-A86F-4F7C-B87E-9A8B6004147D}"/>
          </ac:cxnSpMkLst>
        </pc:cxnChg>
        <pc:cxnChg chg="del">
          <ac:chgData name="LUJAN SALAZAR JOSE DE JESUS" userId="ec2fc3d6-b266-4bae-ba78-4002af35a077" providerId="ADAL" clId="{EA2E3ED2-9345-4BBE-BB60-C05A44537A67}" dt="2023-12-04T20:04:45.529" v="372" actId="478"/>
          <ac:cxnSpMkLst>
            <pc:docMk/>
            <pc:sldMk cId="493824091" sldId="940"/>
            <ac:cxnSpMk id="71" creationId="{2422F7E5-EC6E-4842-81C8-4D7D1876DE4A}"/>
          </ac:cxnSpMkLst>
        </pc:cxnChg>
        <pc:cxnChg chg="del">
          <ac:chgData name="LUJAN SALAZAR JOSE DE JESUS" userId="ec2fc3d6-b266-4bae-ba78-4002af35a077" providerId="ADAL" clId="{EA2E3ED2-9345-4BBE-BB60-C05A44537A67}" dt="2023-12-04T20:04:45.529" v="372" actId="478"/>
          <ac:cxnSpMkLst>
            <pc:docMk/>
            <pc:sldMk cId="493824091" sldId="940"/>
            <ac:cxnSpMk id="79" creationId="{D40A32DA-95CD-41FD-8A1D-6E2FF26F02E4}"/>
          </ac:cxnSpMkLst>
        </pc:cxnChg>
        <pc:cxnChg chg="mod">
          <ac:chgData name="LUJAN SALAZAR JOSE DE JESUS" userId="ec2fc3d6-b266-4bae-ba78-4002af35a077" providerId="ADAL" clId="{EA2E3ED2-9345-4BBE-BB60-C05A44537A67}" dt="2023-12-04T22:37:28.771" v="691" actId="1076"/>
          <ac:cxnSpMkLst>
            <pc:docMk/>
            <pc:sldMk cId="493824091" sldId="940"/>
            <ac:cxnSpMk id="84" creationId="{448A3D12-B7C6-45EA-9935-4A6966E29445}"/>
          </ac:cxnSpMkLst>
        </pc:cxnChg>
        <pc:cxnChg chg="mod">
          <ac:chgData name="LUJAN SALAZAR JOSE DE JESUS" userId="ec2fc3d6-b266-4bae-ba78-4002af35a077" providerId="ADAL" clId="{EA2E3ED2-9345-4BBE-BB60-C05A44537A67}" dt="2023-12-04T22:37:28.771" v="691" actId="1076"/>
          <ac:cxnSpMkLst>
            <pc:docMk/>
            <pc:sldMk cId="493824091" sldId="940"/>
            <ac:cxnSpMk id="89" creationId="{6521A726-52A5-4AC6-AA44-3B699EA4184B}"/>
          </ac:cxnSpMkLst>
        </pc:cxnChg>
      </pc:sldChg>
      <pc:sldChg chg="modSp mod">
        <pc:chgData name="LUJAN SALAZAR JOSE DE JESUS" userId="ec2fc3d6-b266-4bae-ba78-4002af35a077" providerId="ADAL" clId="{EA2E3ED2-9345-4BBE-BB60-C05A44537A67}" dt="2023-12-04T20:07:51.376" v="615" actId="20577"/>
        <pc:sldMkLst>
          <pc:docMk/>
          <pc:sldMk cId="1191185095" sldId="1118"/>
        </pc:sldMkLst>
        <pc:spChg chg="mod">
          <ac:chgData name="LUJAN SALAZAR JOSE DE JESUS" userId="ec2fc3d6-b266-4bae-ba78-4002af35a077" providerId="ADAL" clId="{EA2E3ED2-9345-4BBE-BB60-C05A44537A67}" dt="2023-12-04T20:07:51.376" v="615" actId="20577"/>
          <ac:spMkLst>
            <pc:docMk/>
            <pc:sldMk cId="1191185095" sldId="1118"/>
            <ac:spMk id="2" creationId="{D7F6B4E4-80DD-B1FE-2E27-17E8FFEC2D00}"/>
          </ac:spMkLst>
        </pc:spChg>
      </pc:sldChg>
      <pc:sldChg chg="modSp">
        <pc:chgData name="LUJAN SALAZAR JOSE DE JESUS" userId="ec2fc3d6-b266-4bae-ba78-4002af35a077" providerId="ADAL" clId="{EA2E3ED2-9345-4BBE-BB60-C05A44537A67}" dt="2023-12-05T16:15:16.773" v="1715" actId="20577"/>
        <pc:sldMkLst>
          <pc:docMk/>
          <pc:sldMk cId="1209575769" sldId="1119"/>
        </pc:sldMkLst>
        <pc:graphicFrameChg chg="mod">
          <ac:chgData name="LUJAN SALAZAR JOSE DE JESUS" userId="ec2fc3d6-b266-4bae-ba78-4002af35a077" providerId="ADAL" clId="{EA2E3ED2-9345-4BBE-BB60-C05A44537A67}" dt="2023-12-05T16:15:16.773" v="1715" actId="20577"/>
          <ac:graphicFrameMkLst>
            <pc:docMk/>
            <pc:sldMk cId="1209575769" sldId="1119"/>
            <ac:graphicFrameMk id="4" creationId="{2CC3AF19-17D5-46C8-9562-E5731AAE9BF8}"/>
          </ac:graphicFrameMkLst>
        </pc:graphicFrameChg>
      </pc:sldChg>
      <pc:sldChg chg="addSp modSp mod">
        <pc:chgData name="LUJAN SALAZAR JOSE DE JESUS" userId="ec2fc3d6-b266-4bae-ba78-4002af35a077" providerId="ADAL" clId="{EA2E3ED2-9345-4BBE-BB60-C05A44537A67}" dt="2023-12-05T15:47:54.451" v="1616" actId="207"/>
        <pc:sldMkLst>
          <pc:docMk/>
          <pc:sldMk cId="4148456940" sldId="1121"/>
        </pc:sldMkLst>
        <pc:spChg chg="mod">
          <ac:chgData name="LUJAN SALAZAR JOSE DE JESUS" userId="ec2fc3d6-b266-4bae-ba78-4002af35a077" providerId="ADAL" clId="{EA2E3ED2-9345-4BBE-BB60-C05A44537A67}" dt="2023-12-04T20:07:01.792" v="565" actId="20577"/>
          <ac:spMkLst>
            <pc:docMk/>
            <pc:sldMk cId="4148456940" sldId="1121"/>
            <ac:spMk id="2" creationId="{D7F6B4E4-80DD-B1FE-2E27-17E8FFEC2D00}"/>
          </ac:spMkLst>
        </pc:spChg>
        <pc:spChg chg="mod">
          <ac:chgData name="LUJAN SALAZAR JOSE DE JESUS" userId="ec2fc3d6-b266-4bae-ba78-4002af35a077" providerId="ADAL" clId="{EA2E3ED2-9345-4BBE-BB60-C05A44537A67}" dt="2023-12-05T15:46:43.848" v="1613" actId="1076"/>
          <ac:spMkLst>
            <pc:docMk/>
            <pc:sldMk cId="4148456940" sldId="1121"/>
            <ac:spMk id="4" creationId="{7AFF0D65-1769-472E-86D5-632C440F29EC}"/>
          </ac:spMkLst>
        </pc:spChg>
        <pc:spChg chg="add mod">
          <ac:chgData name="LUJAN SALAZAR JOSE DE JESUS" userId="ec2fc3d6-b266-4bae-ba78-4002af35a077" providerId="ADAL" clId="{EA2E3ED2-9345-4BBE-BB60-C05A44537A67}" dt="2023-12-05T15:47:54.451" v="1616" actId="207"/>
          <ac:spMkLst>
            <pc:docMk/>
            <pc:sldMk cId="4148456940" sldId="1121"/>
            <ac:spMk id="5" creationId="{81CC150B-E955-D028-1118-F2108DBB9BF8}"/>
          </ac:spMkLst>
        </pc:spChg>
      </pc:sldChg>
      <pc:sldChg chg="modSp add mod">
        <pc:chgData name="LUJAN SALAZAR JOSE DE JESUS" userId="ec2fc3d6-b266-4bae-ba78-4002af35a077" providerId="ADAL" clId="{EA2E3ED2-9345-4BBE-BB60-C05A44537A67}" dt="2023-12-05T16:43:45.175" v="1729" actId="20577"/>
        <pc:sldMkLst>
          <pc:docMk/>
          <pc:sldMk cId="1193308684" sldId="1122"/>
        </pc:sldMkLst>
        <pc:spChg chg="mod">
          <ac:chgData name="LUJAN SALAZAR JOSE DE JESUS" userId="ec2fc3d6-b266-4bae-ba78-4002af35a077" providerId="ADAL" clId="{EA2E3ED2-9345-4BBE-BB60-C05A44537A67}" dt="2023-12-05T15:33:25.467" v="708" actId="20577"/>
          <ac:spMkLst>
            <pc:docMk/>
            <pc:sldMk cId="1193308684" sldId="1122"/>
            <ac:spMk id="2" creationId="{D7F6B4E4-80DD-B1FE-2E27-17E8FFEC2D00}"/>
          </ac:spMkLst>
        </pc:spChg>
        <pc:spChg chg="mod">
          <ac:chgData name="LUJAN SALAZAR JOSE DE JESUS" userId="ec2fc3d6-b266-4bae-ba78-4002af35a077" providerId="ADAL" clId="{EA2E3ED2-9345-4BBE-BB60-C05A44537A67}" dt="2023-12-05T16:43:45.175" v="1729" actId="20577"/>
          <ac:spMkLst>
            <pc:docMk/>
            <pc:sldMk cId="1193308684" sldId="1122"/>
            <ac:spMk id="31" creationId="{197C5479-2418-43E4-A9C8-8E9ED12A7D4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A3678-9833-6147-8FBD-DCC5DF40CB09}" type="datetimeFigureOut">
              <a:rPr lang="es-MX" smtClean="0"/>
              <a:t>07/03/2024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6CD2B8-D33F-3D45-BAC5-4700289EAF3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88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C1FC-9DBF-4719-99FE-FB95BC82C5AD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927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180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2C1FC-9DBF-4719-99FE-FB95BC82C5AD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09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8CF22F-66B4-B24C-B54F-3457EEB923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69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2E7BFC-2229-B147-B2A4-A684558A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024CF08-ED64-D843-9A06-7A2C27FDA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00" y="6248095"/>
            <a:ext cx="1756229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6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n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C3B3E65-2B01-6F43-BD90-CF581CD56E2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7FE530E0-368D-BF49-BFED-ADEEEA2BAA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22B7C685-2DA6-1F43-80E3-E8E04CEF2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78570" y="6146800"/>
              <a:ext cx="1756229" cy="349250"/>
            </a:xfrm>
            <a:prstGeom prst="rect">
              <a:avLst/>
            </a:prstGeom>
          </p:spPr>
        </p:pic>
      </p:grp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ACF3B95-16E2-D74E-8FBF-876BA89F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1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mar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98505CD3-0411-1F4C-92D3-97E982F3B89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945DB76-0E18-1946-A20A-9D6E663488F2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3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C5EC662C-F895-1C48-BB9C-C0951B1398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D56C19-A3FB-BE47-A54C-C0AA0B0D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616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/azul mari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B13EDDA-2586-2241-9BE6-3C5F58432F08}"/>
              </a:ext>
            </a:extLst>
          </p:cNvPr>
          <p:cNvSpPr/>
          <p:nvPr userDrawn="1"/>
        </p:nvSpPr>
        <p:spPr>
          <a:xfrm>
            <a:off x="0" y="3643301"/>
            <a:ext cx="12192000" cy="3214699"/>
          </a:xfrm>
          <a:prstGeom prst="rect">
            <a:avLst/>
          </a:prstGeom>
          <a:solidFill>
            <a:srgbClr val="033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1AB52C7-89B6-4B46-92AA-4256BF844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8570" y="6146800"/>
            <a:ext cx="1756229" cy="34925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33EEC5-1ED3-E94C-A3B9-5C214A0E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9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azul con círc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A917F76B-BF86-794C-8A31-6046E48E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4ECFEBC-660D-434C-8344-C08A2E534FD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945DB76-0E18-1946-A20A-9D6E663488F2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330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C5EC662C-F895-1C48-BB9C-C0951B1398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CF532CB6-AD19-714F-9F92-CB577F5465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597611" cy="6628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4492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F08C00-469B-BB4F-97A2-9B521A6A2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38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1A786B-7C17-3B42-B0E0-38CFD2F322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7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8B752-8D07-F834-3A4B-E2E1E0D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A7F422-4480-2CEB-6259-0D737204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188F3-97CC-4324-AB96-0491C66FD7B4}" type="datetimeFigureOut">
              <a:rPr lang="es-MX" smtClean="0"/>
              <a:t>07/03/2024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B9AA97D-E136-6721-BA43-31476D77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DD1914-9525-EF20-9FC5-55BD7A2B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CDFB9-E361-4C9A-9778-D60AE4E977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82656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ADDD0F-7C72-F649-B9D5-42A6304A44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2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F9F92FA7-BDD0-DB49-9313-CBC8923C3A4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3EB46D32-45C8-8848-A5BC-FB71EFCCE1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4D5A119C-0322-114B-A400-DD7697C22F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2255" y="6148729"/>
              <a:ext cx="1756229" cy="349250"/>
            </a:xfrm>
            <a:prstGeom prst="rect">
              <a:avLst/>
            </a:prstGeom>
          </p:spPr>
        </p:pic>
      </p:grpSp>
      <p:sp>
        <p:nvSpPr>
          <p:cNvPr id="6" name="Marcador de número de diapositiva 4">
            <a:extLst>
              <a:ext uri="{FF2B5EF4-FFF2-40B4-BE49-F238E27FC236}">
                <a16:creationId xmlns:a16="http://schemas.microsoft.com/office/drawing/2014/main" id="{18055409-E9C7-0D48-86E6-BBA4C344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15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Í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5E905D4-EE1A-C54F-8133-911E6F19C69F}"/>
              </a:ext>
            </a:extLst>
          </p:cNvPr>
          <p:cNvGrpSpPr/>
          <p:nvPr userDrawn="1"/>
        </p:nvGrpSpPr>
        <p:grpSpPr>
          <a:xfrm>
            <a:off x="4109" y="0"/>
            <a:ext cx="12183781" cy="6858000"/>
            <a:chOff x="4109" y="0"/>
            <a:chExt cx="12183781" cy="685800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5C2A6E1-BF1B-D243-8015-0E5FF1545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109" y="0"/>
              <a:ext cx="12183781" cy="6858000"/>
            </a:xfrm>
            <a:prstGeom prst="rect">
              <a:avLst/>
            </a:prstGeom>
          </p:spPr>
        </p:pic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22B7C685-2DA6-1F43-80E3-E8E04CEF22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0416" y="6102349"/>
              <a:ext cx="1756229" cy="349250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8A80782-CB74-144B-B439-9AD667FDAB58}"/>
              </a:ext>
            </a:extLst>
          </p:cNvPr>
          <p:cNvSpPr/>
          <p:nvPr userDrawn="1"/>
        </p:nvSpPr>
        <p:spPr>
          <a:xfrm>
            <a:off x="1088020" y="1219200"/>
            <a:ext cx="10139423" cy="4013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1BA3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95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2C77F357-FCDB-0445-AFEA-6DAE9292BBB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7BDA145-FEC3-5645-A1F0-903012C5C4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CE23679C-DAF6-8543-8473-C9322EF3B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770" y="5778500"/>
              <a:ext cx="1756229" cy="34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89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74683D17-FBCF-C746-A573-DDE2C97D2B3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348611D-6CF2-404F-83D7-4D2587A9D1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B52042B-8B68-1D40-9F56-B0A58A1535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0270" y="5778500"/>
              <a:ext cx="1756229" cy="34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13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FEDFE3E2-DCF9-7545-8532-78F404B76D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B7774E4-6EE2-DD4B-AE86-3D69DF9BFE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770" y="5778500"/>
            <a:ext cx="1756229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87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blanc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9B7BB6AA-6009-A04F-BB29-CEE94B10B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8570" y="6146800"/>
            <a:ext cx="1756229" cy="349250"/>
          </a:xfrm>
          <a:prstGeom prst="rect">
            <a:avLst/>
          </a:prstGeom>
        </p:spPr>
      </p:pic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0AFDBB41-A0C9-344A-997D-20C0ADE3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1714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7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ndo blanc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415C075-139F-FB4D-9B86-4127AA264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9616" y="252408"/>
            <a:ext cx="1756229" cy="349250"/>
          </a:xfrm>
          <a:prstGeom prst="rect">
            <a:avLst/>
          </a:prstGeom>
        </p:spPr>
      </p:pic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4ABDC8B8-E5E3-FA48-B3A0-7B2DE8A29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4764" y="217750"/>
            <a:ext cx="659435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A36A776-E82A-DB4C-BEC6-9E86C7D9FDA4}" type="slidenum">
              <a:rPr lang="es-MX" smtClean="0"/>
              <a:pPr/>
              <a:t>‹Nº›</a:t>
            </a:fld>
            <a:endParaRPr lang="es-MX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53185"/>
      </p:ext>
    </p:extLst>
  </p:cSld>
  <p:clrMapOvr>
    <a:masterClrMapping/>
  </p:clrMapOvr>
  <p:transition spd="slow" advClick="0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16CB66-A302-EF4A-A3FD-BE4B93CA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26ABCA-6630-9D40-9F05-BE0D09388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69635C-E174-F140-861D-B816561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91C96-4E23-0247-8238-78CD3C5AF668}" type="datetime1">
              <a:rPr lang="es-MX" smtClean="0"/>
              <a:t>07/03/2024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755997-17D2-5141-9562-5C3A199E2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7F0282-F4C6-974D-AA6A-0DEE84C4F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6A776-E82A-DB4C-BEC6-9E86C7D9FDA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5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6" r:id="rId2"/>
    <p:sldLayoutId id="2147483652" r:id="rId3"/>
    <p:sldLayoutId id="2147483655" r:id="rId4"/>
    <p:sldLayoutId id="2147483694" r:id="rId5"/>
    <p:sldLayoutId id="2147483692" r:id="rId6"/>
    <p:sldLayoutId id="2147483695" r:id="rId7"/>
    <p:sldLayoutId id="2147483671" r:id="rId8"/>
    <p:sldLayoutId id="2147483678" r:id="rId9"/>
    <p:sldLayoutId id="2147483687" r:id="rId10"/>
    <p:sldLayoutId id="2147483686" r:id="rId11"/>
    <p:sldLayoutId id="2147483659" r:id="rId12"/>
    <p:sldLayoutId id="2147483690" r:id="rId13"/>
    <p:sldLayoutId id="2147483691" r:id="rId14"/>
    <p:sldLayoutId id="2147483689" r:id="rId15"/>
    <p:sldLayoutId id="214748369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88151-9093-CA49-BB42-A6D47F0BDCEB}"/>
              </a:ext>
            </a:extLst>
          </p:cNvPr>
          <p:cNvSpPr txBox="1">
            <a:spLocks/>
          </p:cNvSpPr>
          <p:nvPr/>
        </p:nvSpPr>
        <p:spPr>
          <a:xfrm>
            <a:off x="9746673" y="5667450"/>
            <a:ext cx="1974272" cy="385330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MX" altLang="ko-KR"/>
              <a:t>Diciembre 2023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658F059-D5A9-9947-B919-5AE35F76FE0D}"/>
              </a:ext>
            </a:extLst>
          </p:cNvPr>
          <p:cNvSpPr txBox="1">
            <a:spLocks/>
          </p:cNvSpPr>
          <p:nvPr/>
        </p:nvSpPr>
        <p:spPr>
          <a:xfrm>
            <a:off x="1293138" y="2504928"/>
            <a:ext cx="8017117" cy="806478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/>
              <a:t>MODELADO DE</a:t>
            </a:r>
            <a:endParaRPr lang="ko-KR" altLang="en-US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DD1BCE-83B2-6740-8E94-EB1A052A1655}"/>
              </a:ext>
            </a:extLst>
          </p:cNvPr>
          <p:cNvSpPr txBox="1">
            <a:spLocks/>
          </p:cNvSpPr>
          <p:nvPr/>
        </p:nvSpPr>
        <p:spPr>
          <a:xfrm>
            <a:off x="1293138" y="5538196"/>
            <a:ext cx="7515302" cy="385330"/>
          </a:xfrm>
          <a:prstGeom prst="rect">
            <a:avLst/>
          </a:prstGeom>
        </p:spPr>
        <p:txBody>
          <a:bodyPr/>
          <a:lstStyle>
            <a:defPPr>
              <a:defRPr lang="es-MX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MX" altLang="ko-KR"/>
              <a:t>Dirección General de Integración, Análisis e Investigación</a:t>
            </a:r>
          </a:p>
          <a:p>
            <a:r>
              <a:rPr lang="es-MX" altLang="ko-KR"/>
              <a:t>Dirección General Adjunta de Integración de Información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7C53AB6-D8CC-B140-AD7E-E683F5F1E2EB}"/>
              </a:ext>
            </a:extLst>
          </p:cNvPr>
          <p:cNvCxnSpPr>
            <a:cxnSpLocks/>
          </p:cNvCxnSpPr>
          <p:nvPr/>
        </p:nvCxnSpPr>
        <p:spPr>
          <a:xfrm>
            <a:off x="9996055" y="5645033"/>
            <a:ext cx="1485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7C68FF2-55A6-A778-2E32-33E41CEC9871}"/>
              </a:ext>
            </a:extLst>
          </p:cNvPr>
          <p:cNvCxnSpPr>
            <a:cxnSpLocks/>
          </p:cNvCxnSpPr>
          <p:nvPr/>
        </p:nvCxnSpPr>
        <p:spPr>
          <a:xfrm>
            <a:off x="9996055" y="5963688"/>
            <a:ext cx="1485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E6F86E3-865A-4C94-8732-D18C49AC5669}"/>
              </a:ext>
            </a:extLst>
          </p:cNvPr>
          <p:cNvSpPr txBox="1">
            <a:spLocks/>
          </p:cNvSpPr>
          <p:nvPr/>
        </p:nvSpPr>
        <p:spPr>
          <a:xfrm>
            <a:off x="1255038" y="2835432"/>
            <a:ext cx="8872635" cy="10073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altLang="ko-KR" sz="4400" b="1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PROCESOS DE PRODUCCIÓN</a:t>
            </a:r>
          </a:p>
        </p:txBody>
      </p:sp>
    </p:spTree>
    <p:extLst>
      <p:ext uri="{BB962C8B-B14F-4D97-AF65-F5344CB8AC3E}">
        <p14:creationId xmlns:p14="http://schemas.microsoft.com/office/powerpoint/2010/main" val="383615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8148DB5-924F-8847-9CC5-E52F5076943D}"/>
              </a:ext>
            </a:extLst>
          </p:cNvPr>
          <p:cNvSpPr txBox="1">
            <a:spLocks/>
          </p:cNvSpPr>
          <p:nvPr/>
        </p:nvSpPr>
        <p:spPr>
          <a:xfrm>
            <a:off x="0" y="393406"/>
            <a:ext cx="12192000" cy="576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altLang="ko-KR" sz="3600" b="1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CONTENIDO</a:t>
            </a:r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E0E86C88-C3F2-4D6C-86F8-530A4F4BC7E8}"/>
              </a:ext>
            </a:extLst>
          </p:cNvPr>
          <p:cNvSpPr txBox="1"/>
          <p:nvPr/>
        </p:nvSpPr>
        <p:spPr>
          <a:xfrm>
            <a:off x="3439386" y="2856316"/>
            <a:ext cx="11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3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TextBox 30">
            <a:extLst>
              <a:ext uri="{FF2B5EF4-FFF2-40B4-BE49-F238E27FC236}">
                <a16:creationId xmlns:a16="http://schemas.microsoft.com/office/drawing/2014/main" id="{F6EC3C7A-A942-4FF3-882B-97D52F783A31}"/>
              </a:ext>
            </a:extLst>
          </p:cNvPr>
          <p:cNvSpPr txBox="1"/>
          <p:nvPr/>
        </p:nvSpPr>
        <p:spPr>
          <a:xfrm>
            <a:off x="9165927" y="3703920"/>
            <a:ext cx="1794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1600" b="1">
                <a:solidFill>
                  <a:srgbClr val="FFFFFF">
                    <a:lumMod val="50000"/>
                  </a:srgb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s-MX" altLang="ko-KR"/>
              <a:t>Simbología y ejemplo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8F01D7C6-EAB7-4FD0-A40F-E1E7FD8B4E17}"/>
              </a:ext>
            </a:extLst>
          </p:cNvPr>
          <p:cNvSpPr/>
          <p:nvPr/>
        </p:nvSpPr>
        <p:spPr>
          <a:xfrm>
            <a:off x="3718596" y="2762854"/>
            <a:ext cx="576064" cy="576064"/>
          </a:xfrm>
          <a:prstGeom prst="ellipse">
            <a:avLst/>
          </a:prstGeom>
          <a:noFill/>
          <a:ln>
            <a:solidFill>
              <a:srgbClr val="1BA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sp>
        <p:nvSpPr>
          <p:cNvPr id="51" name="TextBox 30">
            <a:extLst>
              <a:ext uri="{FF2B5EF4-FFF2-40B4-BE49-F238E27FC236}">
                <a16:creationId xmlns:a16="http://schemas.microsoft.com/office/drawing/2014/main" id="{5C05D67B-8B28-4E26-B203-66C017182937}"/>
              </a:ext>
            </a:extLst>
          </p:cNvPr>
          <p:cNvSpPr txBox="1"/>
          <p:nvPr/>
        </p:nvSpPr>
        <p:spPr>
          <a:xfrm>
            <a:off x="9509899" y="2852564"/>
            <a:ext cx="11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3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9EF53523-24AE-466E-B208-781A4D232B0B}"/>
              </a:ext>
            </a:extLst>
          </p:cNvPr>
          <p:cNvSpPr/>
          <p:nvPr/>
        </p:nvSpPr>
        <p:spPr>
          <a:xfrm>
            <a:off x="9776409" y="2759102"/>
            <a:ext cx="576064" cy="576064"/>
          </a:xfrm>
          <a:prstGeom prst="ellipse">
            <a:avLst/>
          </a:prstGeom>
          <a:noFill/>
          <a:ln>
            <a:solidFill>
              <a:srgbClr val="1BA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cxnSp>
        <p:nvCxnSpPr>
          <p:cNvPr id="66" name="직선 연결선 250">
            <a:extLst>
              <a:ext uri="{FF2B5EF4-FFF2-40B4-BE49-F238E27FC236}">
                <a16:creationId xmlns:a16="http://schemas.microsoft.com/office/drawing/2014/main" id="{3541BBC8-AB42-42D7-A5E0-7E141D2ABB39}"/>
              </a:ext>
            </a:extLst>
          </p:cNvPr>
          <p:cNvCxnSpPr>
            <a:cxnSpLocks/>
          </p:cNvCxnSpPr>
          <p:nvPr/>
        </p:nvCxnSpPr>
        <p:spPr>
          <a:xfrm flipV="1">
            <a:off x="4010447" y="3338920"/>
            <a:ext cx="0" cy="174550"/>
          </a:xfrm>
          <a:prstGeom prst="line">
            <a:avLst/>
          </a:prstGeom>
          <a:noFill/>
          <a:ln w="12700" cap="flat" cmpd="sng" algn="ctr">
            <a:solidFill>
              <a:srgbClr val="033A6A"/>
            </a:solidFill>
            <a:prstDash val="dash"/>
            <a:miter lim="800000"/>
            <a:headEnd type="oval" w="lg" len="lg"/>
          </a:ln>
          <a:effectLst/>
        </p:spPr>
      </p:cxnSp>
      <p:cxnSp>
        <p:nvCxnSpPr>
          <p:cNvPr id="67" name="직선 연결선 250">
            <a:extLst>
              <a:ext uri="{FF2B5EF4-FFF2-40B4-BE49-F238E27FC236}">
                <a16:creationId xmlns:a16="http://schemas.microsoft.com/office/drawing/2014/main" id="{EA8C21B9-D881-46F0-903C-32391D46AC10}"/>
              </a:ext>
            </a:extLst>
          </p:cNvPr>
          <p:cNvCxnSpPr>
            <a:cxnSpLocks/>
          </p:cNvCxnSpPr>
          <p:nvPr/>
        </p:nvCxnSpPr>
        <p:spPr>
          <a:xfrm flipV="1">
            <a:off x="10011108" y="3335166"/>
            <a:ext cx="0" cy="174550"/>
          </a:xfrm>
          <a:prstGeom prst="line">
            <a:avLst/>
          </a:prstGeom>
          <a:noFill/>
          <a:ln w="12700" cap="flat" cmpd="sng" algn="ctr">
            <a:solidFill>
              <a:srgbClr val="033A6A"/>
            </a:solidFill>
            <a:prstDash val="dash"/>
            <a:miter lim="800000"/>
            <a:headEnd type="oval" w="lg" len="lg"/>
          </a:ln>
          <a:effectLst/>
        </p:spPr>
      </p:cxnSp>
      <p:sp>
        <p:nvSpPr>
          <p:cNvPr id="75" name="TextBox 30">
            <a:extLst>
              <a:ext uri="{FF2B5EF4-FFF2-40B4-BE49-F238E27FC236}">
                <a16:creationId xmlns:a16="http://schemas.microsoft.com/office/drawing/2014/main" id="{8525D488-19F4-447F-8078-E480E8258AAA}"/>
              </a:ext>
            </a:extLst>
          </p:cNvPr>
          <p:cNvSpPr txBox="1"/>
          <p:nvPr/>
        </p:nvSpPr>
        <p:spPr>
          <a:xfrm>
            <a:off x="3203303" y="3697384"/>
            <a:ext cx="1550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ko-KR" sz="1600" b="1">
                <a:solidFill>
                  <a:srgbClr val="FFFFFF">
                    <a:lumMod val="50000"/>
                  </a:srgb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Generalidades del MPP</a:t>
            </a:r>
            <a:endParaRPr lang="es-MX" altLang="ko-KR" sz="1600">
              <a:solidFill>
                <a:srgbClr val="FFFFFF">
                  <a:lumMod val="50000"/>
                </a:srgb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81" name="TextBox 30">
            <a:extLst>
              <a:ext uri="{FF2B5EF4-FFF2-40B4-BE49-F238E27FC236}">
                <a16:creationId xmlns:a16="http://schemas.microsoft.com/office/drawing/2014/main" id="{F15C5E18-A0C5-4FD5-A29F-B2609F99AD3F}"/>
              </a:ext>
            </a:extLst>
          </p:cNvPr>
          <p:cNvSpPr txBox="1"/>
          <p:nvPr/>
        </p:nvSpPr>
        <p:spPr>
          <a:xfrm>
            <a:off x="7176030" y="3700088"/>
            <a:ext cx="163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 algn="ctr">
              <a:defRPr sz="1600" b="1">
                <a:solidFill>
                  <a:srgbClr val="FFFFFF">
                    <a:lumMod val="50000"/>
                  </a:srgbClr>
                </a:solidFill>
                <a:latin typeface="Garamond" panose="02020404030301010803" pitchFamily="18" charset="0"/>
                <a:cs typeface="Arial" panose="020B0604020202020204" pitchFamily="34" charset="0"/>
              </a:defRPr>
            </a:lvl1pPr>
          </a:lstStyle>
          <a:p>
            <a:r>
              <a:rPr lang="es-MX" altLang="ko-KR"/>
              <a:t>Ciclo de vida del modelado, roles y actividades</a:t>
            </a:r>
          </a:p>
        </p:txBody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6F2DFCFE-E954-45B8-8ED4-B27280F23947}"/>
              </a:ext>
            </a:extLst>
          </p:cNvPr>
          <p:cNvSpPr txBox="1"/>
          <p:nvPr/>
        </p:nvSpPr>
        <p:spPr>
          <a:xfrm>
            <a:off x="7386712" y="2859020"/>
            <a:ext cx="11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3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600637E5-8EE8-4D0B-A15C-B20B897BD780}"/>
              </a:ext>
            </a:extLst>
          </p:cNvPr>
          <p:cNvSpPr/>
          <p:nvPr/>
        </p:nvSpPr>
        <p:spPr>
          <a:xfrm>
            <a:off x="7653222" y="2765558"/>
            <a:ext cx="576064" cy="576064"/>
          </a:xfrm>
          <a:prstGeom prst="ellipse">
            <a:avLst/>
          </a:prstGeom>
          <a:noFill/>
          <a:ln>
            <a:solidFill>
              <a:srgbClr val="1BA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cxnSp>
        <p:nvCxnSpPr>
          <p:cNvPr id="84" name="직선 연결선 250">
            <a:extLst>
              <a:ext uri="{FF2B5EF4-FFF2-40B4-BE49-F238E27FC236}">
                <a16:creationId xmlns:a16="http://schemas.microsoft.com/office/drawing/2014/main" id="{448A3D12-B7C6-45EA-9935-4A6966E29445}"/>
              </a:ext>
            </a:extLst>
          </p:cNvPr>
          <p:cNvCxnSpPr>
            <a:cxnSpLocks/>
          </p:cNvCxnSpPr>
          <p:nvPr/>
        </p:nvCxnSpPr>
        <p:spPr>
          <a:xfrm flipV="1">
            <a:off x="7943307" y="3343945"/>
            <a:ext cx="0" cy="174550"/>
          </a:xfrm>
          <a:prstGeom prst="line">
            <a:avLst/>
          </a:prstGeom>
          <a:noFill/>
          <a:ln w="12700" cap="flat" cmpd="sng" algn="ctr">
            <a:solidFill>
              <a:srgbClr val="033A6A"/>
            </a:solidFill>
            <a:prstDash val="dash"/>
            <a:miter lim="800000"/>
            <a:headEnd type="oval" w="lg" len="lg"/>
          </a:ln>
          <a:effectLst/>
        </p:spPr>
      </p:cxnSp>
      <p:sp>
        <p:nvSpPr>
          <p:cNvPr id="39" name="TextBox 30">
            <a:extLst>
              <a:ext uri="{FF2B5EF4-FFF2-40B4-BE49-F238E27FC236}">
                <a16:creationId xmlns:a16="http://schemas.microsoft.com/office/drawing/2014/main" id="{88EC8A10-C84A-40F9-89AC-1F8D0A567E48}"/>
              </a:ext>
            </a:extLst>
          </p:cNvPr>
          <p:cNvSpPr txBox="1"/>
          <p:nvPr/>
        </p:nvSpPr>
        <p:spPr>
          <a:xfrm>
            <a:off x="1537847" y="2856311"/>
            <a:ext cx="11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3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8CA7FF65-1551-40B0-A984-B1C1A775B6C8}"/>
              </a:ext>
            </a:extLst>
          </p:cNvPr>
          <p:cNvSpPr/>
          <p:nvPr/>
        </p:nvSpPr>
        <p:spPr>
          <a:xfrm>
            <a:off x="1817057" y="2762849"/>
            <a:ext cx="576064" cy="576064"/>
          </a:xfrm>
          <a:prstGeom prst="ellipse">
            <a:avLst/>
          </a:prstGeom>
          <a:noFill/>
          <a:ln>
            <a:solidFill>
              <a:srgbClr val="1BA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cxnSp>
        <p:nvCxnSpPr>
          <p:cNvPr id="43" name="직선 연결선 250">
            <a:extLst>
              <a:ext uri="{FF2B5EF4-FFF2-40B4-BE49-F238E27FC236}">
                <a16:creationId xmlns:a16="http://schemas.microsoft.com/office/drawing/2014/main" id="{2FA5271F-625E-4AEC-AFB2-30D6F604A91C}"/>
              </a:ext>
            </a:extLst>
          </p:cNvPr>
          <p:cNvCxnSpPr>
            <a:cxnSpLocks/>
          </p:cNvCxnSpPr>
          <p:nvPr/>
        </p:nvCxnSpPr>
        <p:spPr>
          <a:xfrm flipV="1">
            <a:off x="2108908" y="3338915"/>
            <a:ext cx="0" cy="174550"/>
          </a:xfrm>
          <a:prstGeom prst="line">
            <a:avLst/>
          </a:prstGeom>
          <a:noFill/>
          <a:ln w="12700" cap="flat" cmpd="sng" algn="ctr">
            <a:solidFill>
              <a:srgbClr val="033A6A"/>
            </a:solidFill>
            <a:prstDash val="dash"/>
            <a:miter lim="800000"/>
            <a:headEnd type="oval" w="lg" len="lg"/>
          </a:ln>
          <a:effectLst/>
        </p:spPr>
      </p:cxnSp>
      <p:sp>
        <p:nvSpPr>
          <p:cNvPr id="45" name="TextBox 30">
            <a:extLst>
              <a:ext uri="{FF2B5EF4-FFF2-40B4-BE49-F238E27FC236}">
                <a16:creationId xmlns:a16="http://schemas.microsoft.com/office/drawing/2014/main" id="{197DEF4F-4571-4215-970F-BB70A628C918}"/>
              </a:ext>
            </a:extLst>
          </p:cNvPr>
          <p:cNvSpPr txBox="1"/>
          <p:nvPr/>
        </p:nvSpPr>
        <p:spPr>
          <a:xfrm>
            <a:off x="1315186" y="3697379"/>
            <a:ext cx="1550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ko-KR" sz="1600" b="1">
                <a:solidFill>
                  <a:srgbClr val="FFFFFF">
                    <a:lumMod val="50000"/>
                  </a:srgb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Motivación y alternativas</a:t>
            </a:r>
            <a:endParaRPr lang="es-MX" altLang="ko-KR" sz="1600">
              <a:solidFill>
                <a:srgbClr val="FFFFFF">
                  <a:lumMod val="50000"/>
                </a:srgb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sp>
        <p:nvSpPr>
          <p:cNvPr id="87" name="TextBox 30">
            <a:extLst>
              <a:ext uri="{FF2B5EF4-FFF2-40B4-BE49-F238E27FC236}">
                <a16:creationId xmlns:a16="http://schemas.microsoft.com/office/drawing/2014/main" id="{2F57BDA5-01A9-4B4C-8591-03A9B061EA5C}"/>
              </a:ext>
            </a:extLst>
          </p:cNvPr>
          <p:cNvSpPr txBox="1"/>
          <p:nvPr/>
        </p:nvSpPr>
        <p:spPr>
          <a:xfrm>
            <a:off x="5345244" y="2856314"/>
            <a:ext cx="1123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solidFill>
                  <a:srgbClr val="03305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DF5B3712-4EB2-4E41-BD15-95C5BFF19B35}"/>
              </a:ext>
            </a:extLst>
          </p:cNvPr>
          <p:cNvSpPr/>
          <p:nvPr/>
        </p:nvSpPr>
        <p:spPr>
          <a:xfrm>
            <a:off x="5624454" y="2762852"/>
            <a:ext cx="576064" cy="576064"/>
          </a:xfrm>
          <a:prstGeom prst="ellipse">
            <a:avLst/>
          </a:prstGeom>
          <a:noFill/>
          <a:ln>
            <a:solidFill>
              <a:srgbClr val="1BA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FFFFFF"/>
              </a:solidFill>
            </a:endParaRPr>
          </a:p>
        </p:txBody>
      </p:sp>
      <p:cxnSp>
        <p:nvCxnSpPr>
          <p:cNvPr id="89" name="직선 연결선 250">
            <a:extLst>
              <a:ext uri="{FF2B5EF4-FFF2-40B4-BE49-F238E27FC236}">
                <a16:creationId xmlns:a16="http://schemas.microsoft.com/office/drawing/2014/main" id="{6521A726-52A5-4AC6-AA44-3B699EA4184B}"/>
              </a:ext>
            </a:extLst>
          </p:cNvPr>
          <p:cNvCxnSpPr>
            <a:cxnSpLocks/>
          </p:cNvCxnSpPr>
          <p:nvPr/>
        </p:nvCxnSpPr>
        <p:spPr>
          <a:xfrm flipV="1">
            <a:off x="5916305" y="3338918"/>
            <a:ext cx="0" cy="174550"/>
          </a:xfrm>
          <a:prstGeom prst="line">
            <a:avLst/>
          </a:prstGeom>
          <a:noFill/>
          <a:ln w="12700" cap="flat" cmpd="sng" algn="ctr">
            <a:solidFill>
              <a:srgbClr val="033A6A"/>
            </a:solidFill>
            <a:prstDash val="dash"/>
            <a:miter lim="800000"/>
            <a:headEnd type="oval" w="lg" len="lg"/>
          </a:ln>
          <a:effectLst/>
        </p:spPr>
      </p:cxnSp>
      <p:sp>
        <p:nvSpPr>
          <p:cNvPr id="90" name="TextBox 30">
            <a:extLst>
              <a:ext uri="{FF2B5EF4-FFF2-40B4-BE49-F238E27FC236}">
                <a16:creationId xmlns:a16="http://schemas.microsoft.com/office/drawing/2014/main" id="{FEE872CD-7F77-4065-9143-57AFE9BC0588}"/>
              </a:ext>
            </a:extLst>
          </p:cNvPr>
          <p:cNvSpPr txBox="1"/>
          <p:nvPr/>
        </p:nvSpPr>
        <p:spPr>
          <a:xfrm>
            <a:off x="5109161" y="3697382"/>
            <a:ext cx="1550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ko-KR" sz="1600" b="1">
                <a:solidFill>
                  <a:srgbClr val="FFFFFF">
                    <a:lumMod val="50000"/>
                  </a:srgb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Arquitectura de los PP</a:t>
            </a:r>
            <a:endParaRPr lang="es-MX" altLang="ko-KR" sz="1600">
              <a:solidFill>
                <a:srgbClr val="FFFFFF">
                  <a:lumMod val="50000"/>
                </a:srgb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2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6B4E4-80DD-B1FE-2E27-17E8FFEC2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32" y="79807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s-MX" sz="3600" b="1">
                <a:solidFill>
                  <a:srgbClr val="033057"/>
                </a:solidFill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Motivación sobre la estandarización y el modelado de los procesos de producción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97C5479-2418-43E4-A9C8-8E9ED12A7D41}"/>
              </a:ext>
            </a:extLst>
          </p:cNvPr>
          <p:cNvSpPr txBox="1"/>
          <p:nvPr/>
        </p:nvSpPr>
        <p:spPr>
          <a:xfrm>
            <a:off x="990602" y="1543864"/>
            <a:ext cx="1002376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Elaborar y proponer, así como implementar las políticas, normas y </a:t>
            </a: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procedimientos para la integración de la información estadística y geográfica que producen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las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</a:t>
            </a: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Unidades del Estado y el Instituto en materia de gobierno, arquitectura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e interoperabilidad de datos, así como seguridad de la información y gestión de la calidad de la misma (RIINEGI)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Coordinar y vigilar el establecimiento y aplicación de la estrategia de </a:t>
            </a: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gestión de datos y metadatos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 para su consolidación, uso e intercambio en el marco del proceso estadístico y geográfico (RIINEGI)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Gobierno de la información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: definición e implementación de estrategias, principios y políticas institucionales para </a:t>
            </a:r>
            <a:r>
              <a:rPr lang="es-MX" sz="2200" b="1">
                <a:solidFill>
                  <a:srgbClr val="00B050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gestionar y estandarizar el proceso de producción de información estadística y geográfica</a:t>
            </a:r>
            <a:r>
              <a:rPr lang="es-MX" sz="220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, y consolidar su seguridad, confidencialidad, calidad e interoperabilidad (MOE DGIAI)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s-MX" sz="220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73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B79CA4-6B34-C947-A58D-22B28A49BF40}"/>
              </a:ext>
            </a:extLst>
          </p:cNvPr>
          <p:cNvSpPr txBox="1">
            <a:spLocks/>
          </p:cNvSpPr>
          <p:nvPr/>
        </p:nvSpPr>
        <p:spPr>
          <a:xfrm>
            <a:off x="7416792" y="3083815"/>
            <a:ext cx="3625851" cy="576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altLang="ko-KR" sz="4800" b="1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2488763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INEGI">
      <a:dk1>
        <a:srgbClr val="000000"/>
      </a:dk1>
      <a:lt1>
        <a:srgbClr val="FFFFFF"/>
      </a:lt1>
      <a:dk2>
        <a:srgbClr val="0A3356"/>
      </a:dk2>
      <a:lt2>
        <a:srgbClr val="A6A6A6"/>
      </a:lt2>
      <a:accent1>
        <a:srgbClr val="00A1E2"/>
      </a:accent1>
      <a:accent2>
        <a:srgbClr val="0074C5"/>
      </a:accent2>
      <a:accent3>
        <a:srgbClr val="0A3356"/>
      </a:accent3>
      <a:accent4>
        <a:srgbClr val="404040"/>
      </a:accent4>
      <a:accent5>
        <a:srgbClr val="A6A6A6"/>
      </a:accent5>
      <a:accent6>
        <a:srgbClr val="FFFFFF"/>
      </a:accent6>
      <a:hlink>
        <a:srgbClr val="00A1E2"/>
      </a:hlink>
      <a:folHlink>
        <a:srgbClr val="0074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55013D4F5B7841B82A9094EA6E91B7" ma:contentTypeVersion="17" ma:contentTypeDescription="Crear nuevo documento." ma:contentTypeScope="" ma:versionID="7d139c6b01c04291723a41fe8934a3ef">
  <xsd:schema xmlns:xsd="http://www.w3.org/2001/XMLSchema" xmlns:xs="http://www.w3.org/2001/XMLSchema" xmlns:p="http://schemas.microsoft.com/office/2006/metadata/properties" xmlns:ns2="2cf6ad0d-2af8-40e6-b30a-97e8352d3afd" xmlns:ns3="bcc1e82b-ca09-43ad-88a8-c1c64ce950e8" targetNamespace="http://schemas.microsoft.com/office/2006/metadata/properties" ma:root="true" ma:fieldsID="e52f3984a48b30ba74956b4abcc8909c" ns2:_="" ns3:_="">
    <xsd:import namespace="2cf6ad0d-2af8-40e6-b30a-97e8352d3afd"/>
    <xsd:import namespace="bcc1e82b-ca09-43ad-88a8-c1c64ce950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f6ad0d-2af8-40e6-b30a-97e8352d3a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63da1ee4-79ed-44ce-b71c-8702bcfbfa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1e82b-ca09-43ad-88a8-c1c64ce950e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d888bc4-699d-4448-8ea2-d7a4b7fda0d3}" ma:internalName="TaxCatchAll" ma:showField="CatchAllData" ma:web="bcc1e82b-ca09-43ad-88a8-c1c64ce950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cf6ad0d-2af8-40e6-b30a-97e8352d3afd">
      <Terms xmlns="http://schemas.microsoft.com/office/infopath/2007/PartnerControls"/>
    </lcf76f155ced4ddcb4097134ff3c332f>
    <TaxCatchAll xmlns="bcc1e82b-ca09-43ad-88a8-c1c64ce950e8" xsi:nil="true"/>
  </documentManagement>
</p:properties>
</file>

<file path=customXml/itemProps1.xml><?xml version="1.0" encoding="utf-8"?>
<ds:datastoreItem xmlns:ds="http://schemas.openxmlformats.org/officeDocument/2006/customXml" ds:itemID="{D3B9B93B-B91C-40BA-9F88-66CFE7AAED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11E5D6-7FDA-4415-9364-761A69ED3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f6ad0d-2af8-40e6-b30a-97e8352d3afd"/>
    <ds:schemaRef ds:uri="bcc1e82b-ca09-43ad-88a8-c1c64ce950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1A0B5F-8681-41DD-8CC5-64A61167EA8C}">
  <ds:schemaRefs>
    <ds:schemaRef ds:uri="2cf6ad0d-2af8-40e6-b30a-97e8352d3afd"/>
    <ds:schemaRef ds:uri="bcc1e82b-ca09-43ad-88a8-c1c64ce950e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201</Words>
  <Application>Microsoft Office PowerPoint</Application>
  <PresentationFormat>Panorámica</PresentationFormat>
  <Paragraphs>23</Paragraphs>
  <Slides>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Garamond</vt:lpstr>
      <vt:lpstr>Tema de Office</vt:lpstr>
      <vt:lpstr>Presentación de PowerPoint</vt:lpstr>
      <vt:lpstr>Presentación de PowerPoint</vt:lpstr>
      <vt:lpstr>Motivación sobre la estandarización y el modelado de los procesos de producción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TISCAREÑO DIAZ LAURA PATRICIA</dc:creator>
  <cp:lastModifiedBy>RMG</cp:lastModifiedBy>
  <cp:revision>30</cp:revision>
  <dcterms:created xsi:type="dcterms:W3CDTF">2021-01-12T20:57:55Z</dcterms:created>
  <dcterms:modified xsi:type="dcterms:W3CDTF">2024-03-07T18:43:40Z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0x0101002CD6D101B991474E93D6C5C48804BC99</vt:lpwstr>
  </property>
  <property fmtid="{D5CDD505-2E9C-101B-9397-08002B2CF9AE}" pid="3" name="MediaServiceImageTags">
    <vt:lpwstr/>
  </property>
</Properties>
</file>